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56" r:id="rId3"/>
    <p:sldId id="285" r:id="rId4"/>
    <p:sldId id="258" r:id="rId5"/>
    <p:sldId id="286" r:id="rId6"/>
    <p:sldId id="288" r:id="rId7"/>
    <p:sldId id="287" r:id="rId8"/>
    <p:sldId id="289" r:id="rId9"/>
    <p:sldId id="290" r:id="rId10"/>
    <p:sldId id="291" r:id="rId11"/>
    <p:sldId id="293" r:id="rId12"/>
    <p:sldId id="29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58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65608-5BAC-4C06-8CD3-76B442DDC97A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B5CF78D-4120-4EAB-91DA-213CC11EB25C}">
      <dgm:prSet custT="1"/>
      <dgm:spPr/>
      <dgm:t>
        <a:bodyPr/>
        <a:lstStyle/>
        <a:p>
          <a:pPr rtl="0"/>
          <a:r>
            <a:rPr lang="ru-RU" sz="1800" b="1" dirty="0" smtClean="0"/>
            <a:t>Положение о наставничестве</a:t>
          </a:r>
          <a:endParaRPr lang="ru-RU" sz="1800" dirty="0"/>
        </a:p>
      </dgm:t>
    </dgm:pt>
    <dgm:pt modelId="{CDC5366D-CADC-4BD7-BD84-7CC80FBABECA}" type="parTrans" cxnId="{6E962705-20E1-4916-8892-F89DF63A2F8F}">
      <dgm:prSet/>
      <dgm:spPr/>
      <dgm:t>
        <a:bodyPr/>
        <a:lstStyle/>
        <a:p>
          <a:endParaRPr lang="ru-RU"/>
        </a:p>
      </dgm:t>
    </dgm:pt>
    <dgm:pt modelId="{EC580FF1-CC33-491B-9F44-48CF4CC2D0B2}" type="sibTrans" cxnId="{6E962705-20E1-4916-8892-F89DF63A2F8F}">
      <dgm:prSet/>
      <dgm:spPr/>
      <dgm:t>
        <a:bodyPr/>
        <a:lstStyle/>
        <a:p>
          <a:endParaRPr lang="ru-RU"/>
        </a:p>
      </dgm:t>
    </dgm:pt>
    <dgm:pt modelId="{5182F930-FB68-4692-89A1-C2EEA7617C31}">
      <dgm:prSet/>
      <dgm:spPr/>
      <dgm:t>
        <a:bodyPr/>
        <a:lstStyle/>
        <a:p>
          <a:pPr rtl="0"/>
          <a:r>
            <a:rPr lang="ru-RU" b="1" dirty="0" smtClean="0"/>
            <a:t>Дорожная карта внедрения целевой модели наставничества</a:t>
          </a:r>
          <a:endParaRPr lang="ru-RU" dirty="0"/>
        </a:p>
      </dgm:t>
    </dgm:pt>
    <dgm:pt modelId="{DED27306-79A7-4E75-9E12-97C5D8831DB8}" type="parTrans" cxnId="{A89755A3-B57A-4369-84C0-4CE94028923D}">
      <dgm:prSet/>
      <dgm:spPr/>
      <dgm:t>
        <a:bodyPr/>
        <a:lstStyle/>
        <a:p>
          <a:endParaRPr lang="ru-RU"/>
        </a:p>
      </dgm:t>
    </dgm:pt>
    <dgm:pt modelId="{89A73857-DEED-4DC8-B902-435A17324938}" type="sibTrans" cxnId="{A89755A3-B57A-4369-84C0-4CE94028923D}">
      <dgm:prSet/>
      <dgm:spPr/>
      <dgm:t>
        <a:bodyPr/>
        <a:lstStyle/>
        <a:p>
          <a:endParaRPr lang="ru-RU"/>
        </a:p>
      </dgm:t>
    </dgm:pt>
    <dgm:pt modelId="{39A8D0E5-9E4D-41DD-BBF7-DA6AE54FD5B4}">
      <dgm:prSet/>
      <dgm:spPr/>
      <dgm:t>
        <a:bodyPr/>
        <a:lstStyle/>
        <a:p>
          <a:pPr rtl="0"/>
          <a:r>
            <a:rPr lang="ru-RU" b="1" dirty="0" smtClean="0"/>
            <a:t>Программа наставничества учреждения на 2022-2023 учебный год </a:t>
          </a:r>
          <a:endParaRPr lang="ru-RU" dirty="0"/>
        </a:p>
      </dgm:t>
    </dgm:pt>
    <dgm:pt modelId="{B7D0BE58-28DA-48E1-A639-868B8776F605}" type="parTrans" cxnId="{FB1CA73B-7DDA-43F8-8932-E0D2C1F6AC91}">
      <dgm:prSet/>
      <dgm:spPr/>
      <dgm:t>
        <a:bodyPr/>
        <a:lstStyle/>
        <a:p>
          <a:endParaRPr lang="ru-RU"/>
        </a:p>
      </dgm:t>
    </dgm:pt>
    <dgm:pt modelId="{ED492B7C-50B9-4011-AEBE-7801C1F2367D}" type="sibTrans" cxnId="{FB1CA73B-7DDA-43F8-8932-E0D2C1F6AC91}">
      <dgm:prSet/>
      <dgm:spPr/>
      <dgm:t>
        <a:bodyPr/>
        <a:lstStyle/>
        <a:p>
          <a:endParaRPr lang="ru-RU"/>
        </a:p>
      </dgm:t>
    </dgm:pt>
    <dgm:pt modelId="{F509B5EE-7C8F-4AC9-A9E1-644D9EA618F4}" type="pres">
      <dgm:prSet presAssocID="{7E465608-5BAC-4C06-8CD3-76B442DDC9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B31BB-B248-488A-BC92-24EFE69E9039}" type="pres">
      <dgm:prSet presAssocID="{BB5CF78D-4120-4EAB-91DA-213CC11EB25C}" presName="linNode" presStyleCnt="0"/>
      <dgm:spPr/>
    </dgm:pt>
    <dgm:pt modelId="{94132A9F-1C98-470D-97CC-54A0E00F2853}" type="pres">
      <dgm:prSet presAssocID="{BB5CF78D-4120-4EAB-91DA-213CC11EB25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E6EE2-C2CB-46A8-92F9-943A665F862B}" type="pres">
      <dgm:prSet presAssocID="{EC580FF1-CC33-491B-9F44-48CF4CC2D0B2}" presName="sp" presStyleCnt="0"/>
      <dgm:spPr/>
    </dgm:pt>
    <dgm:pt modelId="{6B3E6616-E14C-4231-9892-579353880342}" type="pres">
      <dgm:prSet presAssocID="{5182F930-FB68-4692-89A1-C2EEA7617C31}" presName="linNode" presStyleCnt="0"/>
      <dgm:spPr/>
    </dgm:pt>
    <dgm:pt modelId="{84D2B903-A6B1-4724-9E70-383B68FC4204}" type="pres">
      <dgm:prSet presAssocID="{5182F930-FB68-4692-89A1-C2EEA7617C3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1E5BF-E17A-4A4F-8BD8-1F47F3979B13}" type="pres">
      <dgm:prSet presAssocID="{89A73857-DEED-4DC8-B902-435A17324938}" presName="sp" presStyleCnt="0"/>
      <dgm:spPr/>
    </dgm:pt>
    <dgm:pt modelId="{E9290990-0E92-4740-956D-BAAF761E49B9}" type="pres">
      <dgm:prSet presAssocID="{39A8D0E5-9E4D-41DD-BBF7-DA6AE54FD5B4}" presName="linNode" presStyleCnt="0"/>
      <dgm:spPr/>
    </dgm:pt>
    <dgm:pt modelId="{1EF3F9CB-3B18-4AC6-8C25-F2AEC1EAD062}" type="pres">
      <dgm:prSet presAssocID="{39A8D0E5-9E4D-41DD-BBF7-DA6AE54FD5B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9755A3-B57A-4369-84C0-4CE94028923D}" srcId="{7E465608-5BAC-4C06-8CD3-76B442DDC97A}" destId="{5182F930-FB68-4692-89A1-C2EEA7617C31}" srcOrd="1" destOrd="0" parTransId="{DED27306-79A7-4E75-9E12-97C5D8831DB8}" sibTransId="{89A73857-DEED-4DC8-B902-435A17324938}"/>
    <dgm:cxn modelId="{F83D12F7-F493-42AD-84D5-01C055D679C2}" type="presOf" srcId="{7E465608-5BAC-4C06-8CD3-76B442DDC97A}" destId="{F509B5EE-7C8F-4AC9-A9E1-644D9EA618F4}" srcOrd="0" destOrd="0" presId="urn:microsoft.com/office/officeart/2005/8/layout/vList5"/>
    <dgm:cxn modelId="{6B9C643B-64B5-4517-A743-45DF7A49B9EF}" type="presOf" srcId="{BB5CF78D-4120-4EAB-91DA-213CC11EB25C}" destId="{94132A9F-1C98-470D-97CC-54A0E00F2853}" srcOrd="0" destOrd="0" presId="urn:microsoft.com/office/officeart/2005/8/layout/vList5"/>
    <dgm:cxn modelId="{8567928C-2C80-46C4-9E04-DFD175E05CA3}" type="presOf" srcId="{39A8D0E5-9E4D-41DD-BBF7-DA6AE54FD5B4}" destId="{1EF3F9CB-3B18-4AC6-8C25-F2AEC1EAD062}" srcOrd="0" destOrd="0" presId="urn:microsoft.com/office/officeart/2005/8/layout/vList5"/>
    <dgm:cxn modelId="{FB1CA73B-7DDA-43F8-8932-E0D2C1F6AC91}" srcId="{7E465608-5BAC-4C06-8CD3-76B442DDC97A}" destId="{39A8D0E5-9E4D-41DD-BBF7-DA6AE54FD5B4}" srcOrd="2" destOrd="0" parTransId="{B7D0BE58-28DA-48E1-A639-868B8776F605}" sibTransId="{ED492B7C-50B9-4011-AEBE-7801C1F2367D}"/>
    <dgm:cxn modelId="{C90B0112-C37F-4C18-B9E6-E9169AB34E55}" type="presOf" srcId="{5182F930-FB68-4692-89A1-C2EEA7617C31}" destId="{84D2B903-A6B1-4724-9E70-383B68FC4204}" srcOrd="0" destOrd="0" presId="urn:microsoft.com/office/officeart/2005/8/layout/vList5"/>
    <dgm:cxn modelId="{6E962705-20E1-4916-8892-F89DF63A2F8F}" srcId="{7E465608-5BAC-4C06-8CD3-76B442DDC97A}" destId="{BB5CF78D-4120-4EAB-91DA-213CC11EB25C}" srcOrd="0" destOrd="0" parTransId="{CDC5366D-CADC-4BD7-BD84-7CC80FBABECA}" sibTransId="{EC580FF1-CC33-491B-9F44-48CF4CC2D0B2}"/>
    <dgm:cxn modelId="{789F28D1-26A1-4084-9C1E-CDFD9D7D5EB7}" type="presParOf" srcId="{F509B5EE-7C8F-4AC9-A9E1-644D9EA618F4}" destId="{B39B31BB-B248-488A-BC92-24EFE69E9039}" srcOrd="0" destOrd="0" presId="urn:microsoft.com/office/officeart/2005/8/layout/vList5"/>
    <dgm:cxn modelId="{439FBCE5-F3B1-4300-812A-B3FA75B78D1A}" type="presParOf" srcId="{B39B31BB-B248-488A-BC92-24EFE69E9039}" destId="{94132A9F-1C98-470D-97CC-54A0E00F2853}" srcOrd="0" destOrd="0" presId="urn:microsoft.com/office/officeart/2005/8/layout/vList5"/>
    <dgm:cxn modelId="{9704501D-DFE5-4C79-989E-FDCBDA85511E}" type="presParOf" srcId="{F509B5EE-7C8F-4AC9-A9E1-644D9EA618F4}" destId="{039E6EE2-C2CB-46A8-92F9-943A665F862B}" srcOrd="1" destOrd="0" presId="urn:microsoft.com/office/officeart/2005/8/layout/vList5"/>
    <dgm:cxn modelId="{2AB68DF7-B7A7-478A-ADD1-62AFF77C1FD7}" type="presParOf" srcId="{F509B5EE-7C8F-4AC9-A9E1-644D9EA618F4}" destId="{6B3E6616-E14C-4231-9892-579353880342}" srcOrd="2" destOrd="0" presId="urn:microsoft.com/office/officeart/2005/8/layout/vList5"/>
    <dgm:cxn modelId="{01966F79-22BF-49EE-B6D2-23C89CCD8930}" type="presParOf" srcId="{6B3E6616-E14C-4231-9892-579353880342}" destId="{84D2B903-A6B1-4724-9E70-383B68FC4204}" srcOrd="0" destOrd="0" presId="urn:microsoft.com/office/officeart/2005/8/layout/vList5"/>
    <dgm:cxn modelId="{DE1F541C-43E4-4CAD-96ED-C2459A4A4D01}" type="presParOf" srcId="{F509B5EE-7C8F-4AC9-A9E1-644D9EA618F4}" destId="{7C81E5BF-E17A-4A4F-8BD8-1F47F3979B13}" srcOrd="3" destOrd="0" presId="urn:microsoft.com/office/officeart/2005/8/layout/vList5"/>
    <dgm:cxn modelId="{A1C6CCE2-6BF5-4785-BFCF-40AC48D8DA63}" type="presParOf" srcId="{F509B5EE-7C8F-4AC9-A9E1-644D9EA618F4}" destId="{E9290990-0E92-4740-956D-BAAF761E49B9}" srcOrd="4" destOrd="0" presId="urn:microsoft.com/office/officeart/2005/8/layout/vList5"/>
    <dgm:cxn modelId="{1FD16485-9AF9-4E64-AE1A-A297F39DBA98}" type="presParOf" srcId="{E9290990-0E92-4740-956D-BAAF761E49B9}" destId="{1EF3F9CB-3B18-4AC6-8C25-F2AEC1EAD0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ADB73-0708-4000-BDD7-99306446A93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AB69A63-5140-4BE5-AD06-CFF49ADBC42B}">
      <dgm:prSet/>
      <dgm:spPr/>
      <dgm:t>
        <a:bodyPr/>
        <a:lstStyle/>
        <a:p>
          <a:pPr rtl="0"/>
          <a:r>
            <a:rPr lang="ru-RU" b="1" i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Ролевая модель «наставник – одаренный ребенок» </a:t>
          </a:r>
          <a:endParaRPr lang="ru-RU" b="1" i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E21FB37-4C7A-4AE8-8403-E333928DA15F}" type="parTrans" cxnId="{3FBD35CE-E5A3-4E5D-AC38-95F74F548EDA}">
      <dgm:prSet/>
      <dgm:spPr/>
      <dgm:t>
        <a:bodyPr/>
        <a:lstStyle/>
        <a:p>
          <a:endParaRPr lang="ru-RU"/>
        </a:p>
      </dgm:t>
    </dgm:pt>
    <dgm:pt modelId="{A0F3534E-3748-4A39-9633-B7D966169CE6}" type="sibTrans" cxnId="{3FBD35CE-E5A3-4E5D-AC38-95F74F548EDA}">
      <dgm:prSet/>
      <dgm:spPr/>
      <dgm:t>
        <a:bodyPr/>
        <a:lstStyle/>
        <a:p>
          <a:endParaRPr lang="ru-RU"/>
        </a:p>
      </dgm:t>
    </dgm:pt>
    <dgm:pt modelId="{7CFEB3FE-9762-42AA-B99F-D52820CEFC0A}">
      <dgm:prSet/>
      <dgm:spPr/>
      <dgm:t>
        <a:bodyPr/>
        <a:lstStyle/>
        <a:p>
          <a:pPr rtl="0"/>
          <a:r>
            <a:rPr lang="ru-RU" b="1" i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Ролевая модель «наставник – волонтерское движение»</a:t>
          </a:r>
          <a:endParaRPr lang="ru-RU" b="1" i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9714286-5DCE-420C-BD11-211B95064669}" type="parTrans" cxnId="{2819620E-EDAA-4C13-BB2D-0509030B129B}">
      <dgm:prSet/>
      <dgm:spPr/>
      <dgm:t>
        <a:bodyPr/>
        <a:lstStyle/>
        <a:p>
          <a:endParaRPr lang="ru-RU"/>
        </a:p>
      </dgm:t>
    </dgm:pt>
    <dgm:pt modelId="{88DF0192-FAC4-4694-AD0F-37EC8DA6AA9B}" type="sibTrans" cxnId="{2819620E-EDAA-4C13-BB2D-0509030B129B}">
      <dgm:prSet/>
      <dgm:spPr/>
      <dgm:t>
        <a:bodyPr/>
        <a:lstStyle/>
        <a:p>
          <a:endParaRPr lang="ru-RU"/>
        </a:p>
      </dgm:t>
    </dgm:pt>
    <dgm:pt modelId="{6ED47ED0-64CC-4B25-803C-EEB4E43B54FD}">
      <dgm:prSet/>
      <dgm:spPr/>
      <dgm:t>
        <a:bodyPr/>
        <a:lstStyle/>
        <a:p>
          <a:pPr rtl="0"/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Ролевая модель «наставник – проектная команда»</a:t>
          </a:r>
          <a:endParaRPr lang="ru-RU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BEABF99-793D-4A03-BD48-360E1E686E29}" type="parTrans" cxnId="{B266371A-6E6B-40C5-9D3F-3D98BC0149C9}">
      <dgm:prSet/>
      <dgm:spPr/>
      <dgm:t>
        <a:bodyPr/>
        <a:lstStyle/>
        <a:p>
          <a:endParaRPr lang="ru-RU"/>
        </a:p>
      </dgm:t>
    </dgm:pt>
    <dgm:pt modelId="{3A307D63-9CBD-489C-A266-E85A040439F2}" type="sibTrans" cxnId="{B266371A-6E6B-40C5-9D3F-3D98BC0149C9}">
      <dgm:prSet/>
      <dgm:spPr/>
      <dgm:t>
        <a:bodyPr/>
        <a:lstStyle/>
        <a:p>
          <a:endParaRPr lang="ru-RU"/>
        </a:p>
      </dgm:t>
    </dgm:pt>
    <dgm:pt modelId="{ABE83CB5-995E-4EA6-A45D-0D7E92A66AB7}">
      <dgm:prSet/>
      <dgm:spPr/>
      <dgm:t>
        <a:bodyPr/>
        <a:lstStyle/>
        <a:p>
          <a:pPr rtl="0"/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Ролевая модель «наставник – </a:t>
          </a:r>
          <a:r>
            <a:rPr lang="ru-RU" b="1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медиакоманда</a:t>
          </a:r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»</a:t>
          </a:r>
          <a:endParaRPr lang="ru-RU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697F426-709B-4ABF-9A48-11B0DD0FBD90}" type="parTrans" cxnId="{B0D138F3-12B4-4A58-BC57-559DE4504E64}">
      <dgm:prSet/>
      <dgm:spPr/>
      <dgm:t>
        <a:bodyPr/>
        <a:lstStyle/>
        <a:p>
          <a:endParaRPr lang="ru-RU"/>
        </a:p>
      </dgm:t>
    </dgm:pt>
    <dgm:pt modelId="{E99C82F3-1746-481E-8637-727591CABC1D}" type="sibTrans" cxnId="{B0D138F3-12B4-4A58-BC57-559DE4504E64}">
      <dgm:prSet/>
      <dgm:spPr/>
      <dgm:t>
        <a:bodyPr/>
        <a:lstStyle/>
        <a:p>
          <a:endParaRPr lang="ru-RU"/>
        </a:p>
      </dgm:t>
    </dgm:pt>
    <dgm:pt modelId="{D69FA09F-3BD4-450F-B745-6D4078DBA517}" type="pres">
      <dgm:prSet presAssocID="{85AADB73-0708-4000-BDD7-99306446A93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46F01-5759-44B0-ABCB-1387438530C9}" type="pres">
      <dgm:prSet presAssocID="{85AADB73-0708-4000-BDD7-99306446A93F}" presName="diamond" presStyleLbl="bgShp" presStyleIdx="0" presStyleCnt="1"/>
      <dgm:spPr/>
    </dgm:pt>
    <dgm:pt modelId="{A717EA7F-1875-4232-A23A-461FD9FF5A39}" type="pres">
      <dgm:prSet presAssocID="{85AADB73-0708-4000-BDD7-99306446A93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A10E9-2490-49CE-B01A-680D42240292}" type="pres">
      <dgm:prSet presAssocID="{85AADB73-0708-4000-BDD7-99306446A93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656B7-A1A6-4130-AA8C-D0EA3DED4722}" type="pres">
      <dgm:prSet presAssocID="{85AADB73-0708-4000-BDD7-99306446A93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4630-9C2E-4B8C-B055-4ECCD69A0746}" type="pres">
      <dgm:prSet presAssocID="{85AADB73-0708-4000-BDD7-99306446A93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30031-EC1D-4551-9253-A3E997CD72AB}" type="presOf" srcId="{6ED47ED0-64CC-4B25-803C-EEB4E43B54FD}" destId="{894656B7-A1A6-4130-AA8C-D0EA3DED4722}" srcOrd="0" destOrd="0" presId="urn:microsoft.com/office/officeart/2005/8/layout/matrix3"/>
    <dgm:cxn modelId="{B266371A-6E6B-40C5-9D3F-3D98BC0149C9}" srcId="{85AADB73-0708-4000-BDD7-99306446A93F}" destId="{6ED47ED0-64CC-4B25-803C-EEB4E43B54FD}" srcOrd="2" destOrd="0" parTransId="{EBEABF99-793D-4A03-BD48-360E1E686E29}" sibTransId="{3A307D63-9CBD-489C-A266-E85A040439F2}"/>
    <dgm:cxn modelId="{B0D138F3-12B4-4A58-BC57-559DE4504E64}" srcId="{85AADB73-0708-4000-BDD7-99306446A93F}" destId="{ABE83CB5-995E-4EA6-A45D-0D7E92A66AB7}" srcOrd="3" destOrd="0" parTransId="{0697F426-709B-4ABF-9A48-11B0DD0FBD90}" sibTransId="{E99C82F3-1746-481E-8637-727591CABC1D}"/>
    <dgm:cxn modelId="{D948C292-A37A-4DC4-A6B0-912994E07C9C}" type="presOf" srcId="{ABE83CB5-995E-4EA6-A45D-0D7E92A66AB7}" destId="{12564630-9C2E-4B8C-B055-4ECCD69A0746}" srcOrd="0" destOrd="0" presId="urn:microsoft.com/office/officeart/2005/8/layout/matrix3"/>
    <dgm:cxn modelId="{3FBD35CE-E5A3-4E5D-AC38-95F74F548EDA}" srcId="{85AADB73-0708-4000-BDD7-99306446A93F}" destId="{AAB69A63-5140-4BE5-AD06-CFF49ADBC42B}" srcOrd="0" destOrd="0" parTransId="{7E21FB37-4C7A-4AE8-8403-E333928DA15F}" sibTransId="{A0F3534E-3748-4A39-9633-B7D966169CE6}"/>
    <dgm:cxn modelId="{3D084C50-2885-481D-A3F7-6EA27C9F1256}" type="presOf" srcId="{7CFEB3FE-9762-42AA-B99F-D52820CEFC0A}" destId="{A72A10E9-2490-49CE-B01A-680D42240292}" srcOrd="0" destOrd="0" presId="urn:microsoft.com/office/officeart/2005/8/layout/matrix3"/>
    <dgm:cxn modelId="{2819620E-EDAA-4C13-BB2D-0509030B129B}" srcId="{85AADB73-0708-4000-BDD7-99306446A93F}" destId="{7CFEB3FE-9762-42AA-B99F-D52820CEFC0A}" srcOrd="1" destOrd="0" parTransId="{09714286-5DCE-420C-BD11-211B95064669}" sibTransId="{88DF0192-FAC4-4694-AD0F-37EC8DA6AA9B}"/>
    <dgm:cxn modelId="{80E4E8CE-CFCC-4C53-8486-B098D8E4BA40}" type="presOf" srcId="{85AADB73-0708-4000-BDD7-99306446A93F}" destId="{D69FA09F-3BD4-450F-B745-6D4078DBA517}" srcOrd="0" destOrd="0" presId="urn:microsoft.com/office/officeart/2005/8/layout/matrix3"/>
    <dgm:cxn modelId="{21137B57-E3E1-4AA0-92D3-B2CA8EFA477E}" type="presOf" srcId="{AAB69A63-5140-4BE5-AD06-CFF49ADBC42B}" destId="{A717EA7F-1875-4232-A23A-461FD9FF5A39}" srcOrd="0" destOrd="0" presId="urn:microsoft.com/office/officeart/2005/8/layout/matrix3"/>
    <dgm:cxn modelId="{D4578E0C-D801-43A7-8B3B-43E3C28D67F1}" type="presParOf" srcId="{D69FA09F-3BD4-450F-B745-6D4078DBA517}" destId="{B2B46F01-5759-44B0-ABCB-1387438530C9}" srcOrd="0" destOrd="0" presId="urn:microsoft.com/office/officeart/2005/8/layout/matrix3"/>
    <dgm:cxn modelId="{B608197E-0771-4168-A8E6-46187A7854B6}" type="presParOf" srcId="{D69FA09F-3BD4-450F-B745-6D4078DBA517}" destId="{A717EA7F-1875-4232-A23A-461FD9FF5A39}" srcOrd="1" destOrd="0" presId="urn:microsoft.com/office/officeart/2005/8/layout/matrix3"/>
    <dgm:cxn modelId="{ACA9E8E2-22EE-4998-9658-54EB79298CFE}" type="presParOf" srcId="{D69FA09F-3BD4-450F-B745-6D4078DBA517}" destId="{A72A10E9-2490-49CE-B01A-680D42240292}" srcOrd="2" destOrd="0" presId="urn:microsoft.com/office/officeart/2005/8/layout/matrix3"/>
    <dgm:cxn modelId="{90F41914-6017-4F93-9B13-AC40551BE585}" type="presParOf" srcId="{D69FA09F-3BD4-450F-B745-6D4078DBA517}" destId="{894656B7-A1A6-4130-AA8C-D0EA3DED4722}" srcOrd="3" destOrd="0" presId="urn:microsoft.com/office/officeart/2005/8/layout/matrix3"/>
    <dgm:cxn modelId="{218D1EC5-21FC-4201-B0B7-FA11E533CF6C}" type="presParOf" srcId="{D69FA09F-3BD4-450F-B745-6D4078DBA517}" destId="{12564630-9C2E-4B8C-B055-4ECCD69A074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32A9F-1C98-470D-97CC-54A0E00F2853}">
      <dsp:nvSpPr>
        <dsp:cNvPr id="0" name=""/>
        <dsp:cNvSpPr/>
      </dsp:nvSpPr>
      <dsp:spPr>
        <a:xfrm>
          <a:off x="2580766" y="1511"/>
          <a:ext cx="2903362" cy="9978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Положение о наставничестве</a:t>
          </a:r>
          <a:endParaRPr lang="ru-RU" sz="1800" kern="1200" dirty="0"/>
        </a:p>
      </dsp:txBody>
      <dsp:txXfrm>
        <a:off x="2629477" y="50222"/>
        <a:ext cx="2805940" cy="900423"/>
      </dsp:txXfrm>
    </dsp:sp>
    <dsp:sp modelId="{84D2B903-A6B1-4724-9E70-383B68FC4204}">
      <dsp:nvSpPr>
        <dsp:cNvPr id="0" name=""/>
        <dsp:cNvSpPr/>
      </dsp:nvSpPr>
      <dsp:spPr>
        <a:xfrm>
          <a:off x="2580766" y="1049249"/>
          <a:ext cx="2903362" cy="99784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Дорожная карта внедрения целевой модели наставничества</a:t>
          </a:r>
          <a:endParaRPr lang="ru-RU" sz="1700" kern="1200" dirty="0"/>
        </a:p>
      </dsp:txBody>
      <dsp:txXfrm>
        <a:off x="2629477" y="1097960"/>
        <a:ext cx="2805940" cy="900423"/>
      </dsp:txXfrm>
    </dsp:sp>
    <dsp:sp modelId="{1EF3F9CB-3B18-4AC6-8C25-F2AEC1EAD062}">
      <dsp:nvSpPr>
        <dsp:cNvPr id="0" name=""/>
        <dsp:cNvSpPr/>
      </dsp:nvSpPr>
      <dsp:spPr>
        <a:xfrm>
          <a:off x="2580766" y="2096986"/>
          <a:ext cx="2903362" cy="99784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Программа наставничества учреждения на 2022-2023 учебный год </a:t>
          </a:r>
          <a:endParaRPr lang="ru-RU" sz="1700" kern="1200" dirty="0"/>
        </a:p>
      </dsp:txBody>
      <dsp:txXfrm>
        <a:off x="2629477" y="2145697"/>
        <a:ext cx="2805940" cy="900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46F01-5759-44B0-ABCB-1387438530C9}">
      <dsp:nvSpPr>
        <dsp:cNvPr id="0" name=""/>
        <dsp:cNvSpPr/>
      </dsp:nvSpPr>
      <dsp:spPr>
        <a:xfrm>
          <a:off x="1944216" y="0"/>
          <a:ext cx="3960440" cy="39604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7EA7F-1875-4232-A23A-461FD9FF5A39}">
      <dsp:nvSpPr>
        <dsp:cNvPr id="0" name=""/>
        <dsp:cNvSpPr/>
      </dsp:nvSpPr>
      <dsp:spPr>
        <a:xfrm>
          <a:off x="2320457" y="376241"/>
          <a:ext cx="1544571" cy="15445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Ролевая модель «наставник – одаренный ребенок» </a:t>
          </a:r>
          <a:endParaRPr lang="ru-RU" sz="1300" b="1" i="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395857" y="451641"/>
        <a:ext cx="1393771" cy="1393771"/>
      </dsp:txXfrm>
    </dsp:sp>
    <dsp:sp modelId="{A72A10E9-2490-49CE-B01A-680D42240292}">
      <dsp:nvSpPr>
        <dsp:cNvPr id="0" name=""/>
        <dsp:cNvSpPr/>
      </dsp:nvSpPr>
      <dsp:spPr>
        <a:xfrm>
          <a:off x="3983842" y="376241"/>
          <a:ext cx="1544571" cy="15445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Ролевая модель «наставник – волонтерское движение»</a:t>
          </a:r>
          <a:endParaRPr lang="ru-RU" sz="1300" b="1" i="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059242" y="451641"/>
        <a:ext cx="1393771" cy="1393771"/>
      </dsp:txXfrm>
    </dsp:sp>
    <dsp:sp modelId="{894656B7-A1A6-4130-AA8C-D0EA3DED4722}">
      <dsp:nvSpPr>
        <dsp:cNvPr id="0" name=""/>
        <dsp:cNvSpPr/>
      </dsp:nvSpPr>
      <dsp:spPr>
        <a:xfrm>
          <a:off x="2320457" y="2039626"/>
          <a:ext cx="1544571" cy="15445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Ролевая модель «наставник – проектная команда»</a:t>
          </a:r>
          <a:endParaRPr lang="ru-RU" sz="13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395857" y="2115026"/>
        <a:ext cx="1393771" cy="1393771"/>
      </dsp:txXfrm>
    </dsp:sp>
    <dsp:sp modelId="{12564630-9C2E-4B8C-B055-4ECCD69A0746}">
      <dsp:nvSpPr>
        <dsp:cNvPr id="0" name=""/>
        <dsp:cNvSpPr/>
      </dsp:nvSpPr>
      <dsp:spPr>
        <a:xfrm>
          <a:off x="3983842" y="2039626"/>
          <a:ext cx="1544571" cy="15445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Ролевая модель «наставник – </a:t>
          </a:r>
          <a:r>
            <a:rPr lang="ru-RU" sz="1300" b="1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медиакоманда</a:t>
          </a:r>
          <a:r>
            <a:rPr lang="ru-RU" sz="13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»</a:t>
          </a:r>
          <a:endParaRPr lang="ru-RU" sz="13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059242" y="2115026"/>
        <a:ext cx="1393771" cy="139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A613-63DE-4DE5-8F4A-31AAFFF4C7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A97FC-A6D3-4A0E-980A-C17CBE1B4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9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257" y="354934"/>
            <a:ext cx="6501493" cy="3231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1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=""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3115" y="806232"/>
            <a:ext cx="5017770" cy="1384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342866" indent="0">
              <a:buFontTx/>
              <a:buNone/>
              <a:defRPr>
                <a:solidFill>
                  <a:schemeClr val="bg2"/>
                </a:solidFill>
              </a:defRPr>
            </a:lvl2pPr>
            <a:lvl3pPr marL="685732" indent="0">
              <a:buFontTx/>
              <a:buNone/>
              <a:defRPr>
                <a:solidFill>
                  <a:schemeClr val="bg2"/>
                </a:solidFill>
              </a:defRPr>
            </a:lvl3pPr>
            <a:lvl4pPr marL="1028598" indent="0">
              <a:buFontTx/>
              <a:buNone/>
              <a:defRPr>
                <a:solidFill>
                  <a:schemeClr val="bg2"/>
                </a:solidFill>
              </a:defRPr>
            </a:lvl4pPr>
            <a:lvl5pPr marL="1371464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=""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4234500" y="712326"/>
            <a:ext cx="675000" cy="3428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55489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55489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4343399" y="0"/>
            <a:ext cx="4800600" cy="5143500"/>
          </a:xfrm>
          <a:custGeom>
            <a:avLst/>
            <a:gdLst>
              <a:gd name="connsiteX0" fmla="*/ 2400932 w 4800600"/>
              <a:gd name="connsiteY0" fmla="*/ 0 h 5143500"/>
              <a:gd name="connsiteX1" fmla="*/ 4800600 w 4800600"/>
              <a:gd name="connsiteY1" fmla="*/ 0 h 5143500"/>
              <a:gd name="connsiteX2" fmla="*/ 4800600 w 4800600"/>
              <a:gd name="connsiteY2" fmla="*/ 5143500 h 5143500"/>
              <a:gd name="connsiteX3" fmla="*/ 2400932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2400932" y="0"/>
                </a:moveTo>
                <a:lnTo>
                  <a:pt x="4800600" y="0"/>
                </a:lnTo>
                <a:lnTo>
                  <a:pt x="4800600" y="5143500"/>
                </a:lnTo>
                <a:lnTo>
                  <a:pt x="24009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648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3.jpeg"/><Relationship Id="rId3" Type="http://schemas.microsoft.com/office/2007/relationships/hdphoto" Target="../media/hdphoto1.wdp"/><Relationship Id="rId7" Type="http://schemas.openxmlformats.org/officeDocument/2006/relationships/image" Target="../media/image39.jpeg"/><Relationship Id="rId12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41.jpeg"/><Relationship Id="rId4" Type="http://schemas.openxmlformats.org/officeDocument/2006/relationships/image" Target="../media/image37.jpe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diagramDrawing" Target="../diagrams/drawing1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11510"/>
            <a:ext cx="824440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ШКОЛА РУКОВОДИТЕЛЯ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688" y="4673773"/>
            <a:ext cx="819073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 декабря 2022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3248" y="3651870"/>
            <a:ext cx="5413248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Адиль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Ильдарович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Набиуллин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,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директор МАУДО Дворец творчества </a:t>
            </a:r>
          </a:p>
        </p:txBody>
      </p:sp>
      <p:pic>
        <p:nvPicPr>
          <p:cNvPr id="8" name="Picture 3" descr="C:\Users\1\Desktop\логотип Дворец творчест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944"/>
            <a:ext cx="849857" cy="8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92.168.0.204\data\Новое здание ДТ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7380312" y="170944"/>
            <a:ext cx="1529037" cy="822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932688" y="1347614"/>
            <a:ext cx="8211312" cy="18235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«Наставничество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как  условие  </a:t>
            </a:r>
          </a:p>
          <a:p>
            <a:pPr algn="ctr">
              <a:lnSpc>
                <a:spcPts val="4500"/>
              </a:lnSpc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повышения качества </a:t>
            </a:r>
          </a:p>
          <a:p>
            <a:pPr algn="ctr">
              <a:lnSpc>
                <a:spcPts val="4500"/>
              </a:lnSpc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дополнительного образования»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34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9816" y="937052"/>
            <a:ext cx="660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Ролевая </a:t>
            </a:r>
            <a:r>
              <a:rPr lang="ru-RU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модель «наставник – проектная команда</a:t>
            </a:r>
            <a:r>
              <a:rPr lang="ru-RU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3" descr="F:\Мероприятия\выступление по наставничеству\Наставничество Вожатская школа 15.12\Наставничество Вожатская школа 15.12\Фото\0cnHPDvnQyX7mCQ2S-CMW5-8-2DmQH4_H8kqKYegj6vy-hQTPYNuyGOWxeNl2i6cEV9kzgIig7-LDG59RdbaHV8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4204"/>
            <a:ext cx="1442759" cy="192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5" descr="F:\Мероприятия\выступление по наставничеству\Наставничество Вожатская школа 15.12\Наставничество Вожатская школа 15.12\Фото\7b995b85-d344-48c2-a126-56db284ec6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03004"/>
            <a:ext cx="2385100" cy="178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0"/>
          <a:stretch/>
        </p:blipFill>
        <p:spPr bwMode="auto">
          <a:xfrm>
            <a:off x="6876256" y="1738923"/>
            <a:ext cx="2244612" cy="140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F:\Мероприятия\выступление по наставничеству\Наставничество Вожатская школа 15.12\Наставничество Вожатская школа 15.12\Фото\b24e087e-2d8c-4b05-94f1-98b2c7cb53f6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85" y="3424768"/>
            <a:ext cx="1832219" cy="15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" y="3468046"/>
            <a:ext cx="2250416" cy="149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15745" r="24308" b="14338"/>
          <a:stretch/>
        </p:blipFill>
        <p:spPr bwMode="auto">
          <a:xfrm>
            <a:off x="6876257" y="51470"/>
            <a:ext cx="2160240" cy="1507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\\192.168.0.204\data\2021-2022\Проект Прочитай грант\IMG_19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95" y="3435846"/>
            <a:ext cx="2321985" cy="154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un9-west.userapi.com/sun9-7/s/v1/ig2/73FBeQwILN1TUSKvEKCseQuhKYl1jKBZHPRy9yjSFD1_bdZ0ygVaHuojPOjAoROrAtkPgq-cyzOZpnrw0Pf3ubbc.jpg?size=1600x1200&amp;quality=95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59" y="3468046"/>
            <a:ext cx="2110541" cy="1533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 descr="F:\Мероприятия\выступление по наставничеству\Наставничество Вожатская школа 15.12\Наставничество Вожатская школа 15.12\Фото\pugWenm3LzVYIOqb9Ta2TaT9Ag0G7sf4BRvGIz-iQmDaLoFJGp5PWrkI_pIIrA_GV_if6aO1upeLqOpWuJ7yCKB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44" y="1563638"/>
            <a:ext cx="2446724" cy="168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89540" y="84569"/>
            <a:ext cx="5642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Вариации ролевых моделей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внутри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формы «педагог –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обучающийся»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915566"/>
            <a:ext cx="660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Ролевая </a:t>
            </a:r>
            <a:r>
              <a:rPr lang="ru-RU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модель «наставник – </a:t>
            </a:r>
            <a:r>
              <a:rPr lang="ru-RU" sz="16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медиакоманда</a:t>
            </a:r>
            <a:r>
              <a:rPr lang="ru-RU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540" y="84569"/>
            <a:ext cx="5642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Вариации ролевых моделей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внутри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формы «педагог –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обучающийся»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5124" name="Picture 4" descr="F:\Мероприятия\выступление по наставничеству\ЮИД\Новая папка\702dbf78-2236-49db-b45f-79ae88954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4" y="1610793"/>
            <a:ext cx="2630596" cy="1753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F:\Мероприятия\выступление по наставничеству\ЮИД\Новая папка\7363a5f8-5cb9-45a7-9478-055b9b255d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4" y="3559342"/>
            <a:ext cx="2630596" cy="1479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 descr="F:\Мероприятия\выступление по наставничеству\ЮИД\Новая папка\83530379-df62-4dc0-b21e-734aadecd3b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44" y="2394722"/>
            <a:ext cx="2007252" cy="1338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8" name="Picture 18" descr="F:\Мероприятия\выступление по наставничеству\ЮИД\Новая папка\TijPOYiyrVnfQRnXD-yMmq36X3af0cbM28UHMUyvNcq7t22jF28310xnfq5kpEIcFb43-9b9TRpuBmZLNePTvj9u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7"/>
          <a:stretch/>
        </p:blipFill>
        <p:spPr bwMode="auto">
          <a:xfrm>
            <a:off x="3815365" y="2643758"/>
            <a:ext cx="2340811" cy="131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3" name="Picture 13" descr="https://sun9-east.userapi.com/sun9-58/s/v1/ig2/rcBf_9insCtcwgnRkNj4oQ-N2cI1WfHSVb_kcgCNCu3EPw3wRmyYnNga_hxLzRVSTO8XtGGCYNtxcHtzuBmpGZD9.jpg?size=1600x1200&amp;quality=95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6"/>
          <a:stretch/>
        </p:blipFill>
        <p:spPr bwMode="auto">
          <a:xfrm>
            <a:off x="4572000" y="1347614"/>
            <a:ext cx="2007715" cy="117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F:\Мероприятия\выступление по наставничеству\ЮИД\Новая папка\58343b30-36cb-4066-b689-f2f89790b08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83918"/>
            <a:ext cx="179307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6" name="Picture 16" descr="F:\Мероприятия\выступление по наставничеству\ЮИД\Новая папка\v7UGdUkg4Hdn86PgSJIWxa-B8LZz98Xl4mrHM-ltbOTXE7AxpwlRchhmofVHELzOActCnREjpzHy9WKySpe_oL_q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6"/>
          <a:stretch/>
        </p:blipFill>
        <p:spPr bwMode="auto">
          <a:xfrm>
            <a:off x="6352480" y="3939902"/>
            <a:ext cx="2684016" cy="1130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7" name="Picture 17" descr="F:\Мероприятия\выступление по наставничеству\ЮИД\Новая папка\9yU966-tcaW4iqifUDlZpdjc218fBU9yrcS6_-PGCXHKo_99-_FWrc97yEMid1WQaiklm-VUSCix9L9CM0hDjBq-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44" y="934634"/>
            <a:ext cx="2008983" cy="1130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71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11510"/>
            <a:ext cx="824440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ШКОЛА РУКОВОДИТЕЛЯ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688" y="4673773"/>
            <a:ext cx="819073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 декабря 2022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3248" y="3651870"/>
            <a:ext cx="5413248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Адиль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Ильдарович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Набиуллин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,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  директор МАУДО Дворец творчества </a:t>
            </a:r>
          </a:p>
        </p:txBody>
      </p:sp>
      <p:pic>
        <p:nvPicPr>
          <p:cNvPr id="8" name="Picture 3" descr="C:\Users\1\Desktop\логотип Дворец творчест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944"/>
            <a:ext cx="849857" cy="8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92.168.0.204\data\Новое здание ДТ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7380312" y="170944"/>
            <a:ext cx="1529037" cy="822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932688" y="1347614"/>
            <a:ext cx="8211312" cy="18235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«Наставничество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как  условие  </a:t>
            </a:r>
          </a:p>
          <a:p>
            <a:pPr algn="ctr">
              <a:lnSpc>
                <a:spcPts val="4500"/>
              </a:lnSpc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повышения качества </a:t>
            </a:r>
          </a:p>
          <a:p>
            <a:pPr algn="ctr">
              <a:lnSpc>
                <a:spcPts val="4500"/>
              </a:lnSpc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дополнительного образования»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19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Загрузки\nac_proek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 b="2231"/>
          <a:stretch/>
        </p:blipFill>
        <p:spPr bwMode="auto">
          <a:xfrm>
            <a:off x="-2456" y="0"/>
            <a:ext cx="91464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:\DT\Брендбук Нацпроекта Образование++\proekti-na-granti-obrazovatelnih-organizatsiy-sp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71"/>
            <a:ext cx="1224136" cy="12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03FD9C8B-1614-411E-ACF6-9CCE2A5AE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648" y="896402"/>
            <a:ext cx="7775848" cy="523220"/>
          </a:xfrm>
        </p:spPr>
        <p:txBody>
          <a:bodyPr/>
          <a:lstStyle/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ниверсальная 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построения 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внутри  образовательной  организации</a:t>
            </a:r>
            <a:endParaRPr 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5257AD4-B50D-4C76-9C32-2745D1E9B651}"/>
              </a:ext>
            </a:extLst>
          </p:cNvPr>
          <p:cNvGrpSpPr/>
          <p:nvPr/>
        </p:nvGrpSpPr>
        <p:grpSpPr>
          <a:xfrm>
            <a:off x="2589215" y="1934921"/>
            <a:ext cx="2886263" cy="551552"/>
            <a:chOff x="8175459" y="1852645"/>
            <a:chExt cx="3225709" cy="735402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961E6EA-D711-4150-9042-2E717DF15DA6}"/>
                </a:ext>
              </a:extLst>
            </p:cNvPr>
            <p:cNvSpPr txBox="1"/>
            <p:nvPr/>
          </p:nvSpPr>
          <p:spPr>
            <a:xfrm>
              <a:off x="8175459" y="1852645"/>
              <a:ext cx="167629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latin typeface="Raleway" panose="020B0503030101060003" pitchFamily="34" charset="0"/>
                  <a:cs typeface="Lato Light" panose="020F0402020204030203" pitchFamily="34" charset="0"/>
                </a:rPr>
                <a:t>Технология</a:t>
              </a:r>
              <a:endParaRPr lang="id-ID" b="1" dirty="0">
                <a:solidFill>
                  <a:srgbClr val="FFFF00"/>
                </a:solidFill>
                <a:latin typeface="Raleway" panose="020B05030301010600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23589B3-F22D-4DA2-9637-6CD204497043}"/>
                </a:ext>
              </a:extLst>
            </p:cNvPr>
            <p:cNvSpPr/>
            <p:nvPr/>
          </p:nvSpPr>
          <p:spPr>
            <a:xfrm>
              <a:off x="8184079" y="2166222"/>
              <a:ext cx="3217089" cy="421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300" dirty="0">
                  <a:solidFill>
                    <a:schemeClr val="bg1"/>
                  </a:solidFill>
                  <a:ea typeface="Open Sans Condensed Light" pitchFamily="34" charset="0"/>
                  <a:cs typeface="Open Sans Condensed Light" pitchFamily="34" charset="0"/>
                </a:rPr>
                <a:t>и</a:t>
              </a:r>
              <a:r>
                <a:rPr lang="ru-RU" sz="1300" dirty="0" smtClean="0">
                  <a:solidFill>
                    <a:schemeClr val="bg1"/>
                  </a:solidFill>
                  <a:ea typeface="Open Sans Condensed Light" pitchFamily="34" charset="0"/>
                  <a:cs typeface="Open Sans Condensed Light" pitchFamily="34" charset="0"/>
                </a:rPr>
                <a:t>нтенсивного личностного развития</a:t>
              </a:r>
              <a:endParaRPr lang="en-US" sz="1300" dirty="0">
                <a:solidFill>
                  <a:schemeClr val="bg1"/>
                </a:solidFill>
                <a:ea typeface="Open Sans Condensed Light" pitchFamily="34" charset="0"/>
                <a:cs typeface="Open Sans Condensed Light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DD36ACF-8A66-4BD8-B453-C59851F54CB1}"/>
              </a:ext>
            </a:extLst>
          </p:cNvPr>
          <p:cNvGrpSpPr/>
          <p:nvPr/>
        </p:nvGrpSpPr>
        <p:grpSpPr>
          <a:xfrm>
            <a:off x="2589216" y="3577861"/>
            <a:ext cx="2419282" cy="568800"/>
            <a:chOff x="8175459" y="1852645"/>
            <a:chExt cx="3225709" cy="758399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24C2A52-1215-470E-A7BC-D5A4161A24DE}"/>
                </a:ext>
              </a:extLst>
            </p:cNvPr>
            <p:cNvSpPr txBox="1"/>
            <p:nvPr/>
          </p:nvSpPr>
          <p:spPr>
            <a:xfrm>
              <a:off x="8175459" y="1852645"/>
              <a:ext cx="258070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latin typeface="Raleway" panose="020B0503030101060003" pitchFamily="34" charset="0"/>
                  <a:cs typeface="Lato Light" panose="020F0402020204030203" pitchFamily="34" charset="0"/>
                </a:rPr>
                <a:t>Формирование</a:t>
              </a:r>
              <a:endParaRPr lang="id-ID" b="1" dirty="0">
                <a:solidFill>
                  <a:srgbClr val="FFFF00"/>
                </a:solidFill>
                <a:latin typeface="Raleway" panose="020B05030301010600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A336A309-97CA-4251-88AD-AF5BF576A032}"/>
                </a:ext>
              </a:extLst>
            </p:cNvPr>
            <p:cNvSpPr/>
            <p:nvPr/>
          </p:nvSpPr>
          <p:spPr>
            <a:xfrm>
              <a:off x="8184079" y="2166222"/>
              <a:ext cx="3217089" cy="444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400" dirty="0">
                  <a:solidFill>
                    <a:schemeClr val="bg1"/>
                  </a:solidFill>
                  <a:ea typeface="Open Sans Condensed Light" pitchFamily="34" charset="0"/>
                  <a:cs typeface="Open Sans Condensed Light" pitchFamily="34" charset="0"/>
                </a:rPr>
                <a:t>н</a:t>
              </a:r>
              <a:r>
                <a:rPr lang="ru-RU" sz="1400" dirty="0" smtClean="0">
                  <a:solidFill>
                    <a:schemeClr val="bg1"/>
                  </a:solidFill>
                  <a:ea typeface="Open Sans Condensed Light" pitchFamily="34" charset="0"/>
                  <a:cs typeface="Open Sans Condensed Light" pitchFamily="34" charset="0"/>
                </a:rPr>
                <a:t>авыков и компетенций</a:t>
              </a:r>
              <a:endParaRPr lang="en-US" sz="1400" dirty="0">
                <a:solidFill>
                  <a:schemeClr val="bg1"/>
                </a:solidFill>
                <a:ea typeface="Open Sans Condensed Light" pitchFamily="34" charset="0"/>
                <a:cs typeface="Open Sans Condensed Light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953918E-C08E-4B5F-B066-31A5644FE0E3}"/>
              </a:ext>
            </a:extLst>
          </p:cNvPr>
          <p:cNvGrpSpPr/>
          <p:nvPr/>
        </p:nvGrpSpPr>
        <p:grpSpPr>
          <a:xfrm>
            <a:off x="6905246" y="1934920"/>
            <a:ext cx="2419282" cy="568800"/>
            <a:chOff x="8175459" y="1852645"/>
            <a:chExt cx="3225709" cy="75839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C61C830-A3AE-494F-86FB-808AD7E2B871}"/>
                </a:ext>
              </a:extLst>
            </p:cNvPr>
            <p:cNvSpPr txBox="1"/>
            <p:nvPr/>
          </p:nvSpPr>
          <p:spPr>
            <a:xfrm>
              <a:off x="8175459" y="1852645"/>
              <a:ext cx="17068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latin typeface="Raleway" panose="020B0503030101060003" pitchFamily="34" charset="0"/>
                  <a:cs typeface="Lato Light" panose="020F0402020204030203" pitchFamily="34" charset="0"/>
                </a:rPr>
                <a:t>Передача</a:t>
              </a:r>
              <a:endParaRPr lang="id-ID" b="1" dirty="0">
                <a:solidFill>
                  <a:srgbClr val="FFFF00"/>
                </a:solidFill>
                <a:latin typeface="Raleway" panose="020B05030301010600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E201D6A2-A453-4EBF-8883-16597101B858}"/>
                </a:ext>
              </a:extLst>
            </p:cNvPr>
            <p:cNvSpPr/>
            <p:nvPr/>
          </p:nvSpPr>
          <p:spPr>
            <a:xfrm>
              <a:off x="8184079" y="2166222"/>
              <a:ext cx="3217089" cy="444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400" dirty="0">
                  <a:solidFill>
                    <a:schemeClr val="bg1"/>
                  </a:solidFill>
                  <a:ea typeface="Open Sans Condensed Light" pitchFamily="34" charset="0"/>
                  <a:cs typeface="Open Sans Condensed Light" pitchFamily="34" charset="0"/>
                </a:rPr>
                <a:t>о</a:t>
              </a:r>
              <a:r>
                <a:rPr lang="ru-RU" sz="1400" dirty="0" smtClean="0">
                  <a:solidFill>
                    <a:schemeClr val="bg1"/>
                  </a:solidFill>
                  <a:ea typeface="Open Sans Condensed Light" pitchFamily="34" charset="0"/>
                  <a:cs typeface="Open Sans Condensed Light" pitchFamily="34" charset="0"/>
                </a:rPr>
                <a:t>пыта и знаний</a:t>
              </a:r>
              <a:endParaRPr lang="en-US" sz="1400" dirty="0">
                <a:solidFill>
                  <a:schemeClr val="bg1"/>
                </a:solidFill>
                <a:ea typeface="Open Sans Condensed Light" pitchFamily="34" charset="0"/>
                <a:cs typeface="Open Sans Condensed Light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5014ED7-4640-449C-B357-0AE6037B3059}"/>
              </a:ext>
            </a:extLst>
          </p:cNvPr>
          <p:cNvGrpSpPr/>
          <p:nvPr/>
        </p:nvGrpSpPr>
        <p:grpSpPr>
          <a:xfrm>
            <a:off x="6905246" y="3577860"/>
            <a:ext cx="2419282" cy="568800"/>
            <a:chOff x="8175459" y="1852645"/>
            <a:chExt cx="3225709" cy="758399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4E524DE-C9F8-4FC2-8B58-D2D0B16F655C}"/>
                </a:ext>
              </a:extLst>
            </p:cNvPr>
            <p:cNvSpPr txBox="1"/>
            <p:nvPr/>
          </p:nvSpPr>
          <p:spPr>
            <a:xfrm>
              <a:off x="8175459" y="1852645"/>
              <a:ext cx="2069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latin typeface="Raleway" panose="020B0503030101060003" pitchFamily="34" charset="0"/>
                  <a:cs typeface="Lato Light" panose="020F0402020204030203" pitchFamily="34" charset="0"/>
                </a:rPr>
                <a:t>Воспитание</a:t>
              </a:r>
              <a:endParaRPr lang="id-ID" b="1" dirty="0">
                <a:solidFill>
                  <a:srgbClr val="FFFF00"/>
                </a:solidFill>
                <a:latin typeface="Raleway" panose="020B05030301010600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B642E36E-BB2A-432E-B912-844149FC4B7F}"/>
                </a:ext>
              </a:extLst>
            </p:cNvPr>
            <p:cNvSpPr/>
            <p:nvPr/>
          </p:nvSpPr>
          <p:spPr>
            <a:xfrm>
              <a:off x="8184079" y="2166222"/>
              <a:ext cx="3217089" cy="444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400" dirty="0" err="1" smtClean="0">
                  <a:solidFill>
                    <a:schemeClr val="bg1"/>
                  </a:solidFill>
                  <a:ea typeface="Open Sans Condensed Light" pitchFamily="34" charset="0"/>
                  <a:cs typeface="Open Sans Condensed Light" pitchFamily="34" charset="0"/>
                </a:rPr>
                <a:t>метанавыков</a:t>
              </a:r>
              <a:r>
                <a:rPr lang="ru-RU" sz="1400" dirty="0" smtClean="0">
                  <a:solidFill>
                    <a:schemeClr val="bg1"/>
                  </a:solidFill>
                  <a:ea typeface="Open Sans Condensed Light" pitchFamily="34" charset="0"/>
                  <a:cs typeface="Open Sans Condensed Light" pitchFamily="34" charset="0"/>
                </a:rPr>
                <a:t> и ценностей</a:t>
              </a:r>
              <a:endParaRPr lang="en-US" sz="1400" dirty="0">
                <a:solidFill>
                  <a:schemeClr val="bg1"/>
                </a:solidFill>
                <a:ea typeface="Open Sans Condensed Light" pitchFamily="34" charset="0"/>
                <a:cs typeface="Open Sans Condensed Light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49661CD-3AB2-41C0-BC6E-AE405598E58B}"/>
              </a:ext>
            </a:extLst>
          </p:cNvPr>
          <p:cNvGrpSpPr/>
          <p:nvPr/>
        </p:nvGrpSpPr>
        <p:grpSpPr>
          <a:xfrm>
            <a:off x="1125350" y="3044226"/>
            <a:ext cx="1268360" cy="1477328"/>
            <a:chOff x="417444" y="4078425"/>
            <a:chExt cx="1691147" cy="1969771"/>
          </a:xfrm>
        </p:grpSpPr>
        <p:sp>
          <p:nvSpPr>
            <p:cNvPr id="6" name="Rounded Rectangle 13">
              <a:extLst>
                <a:ext uri="{FF2B5EF4-FFF2-40B4-BE49-F238E27FC236}">
                  <a16:creationId xmlns="" xmlns:a16="http://schemas.microsoft.com/office/drawing/2014/main" id="{D65312D1-A603-4841-9E7A-21427AB134A2}"/>
                </a:ext>
              </a:extLst>
            </p:cNvPr>
            <p:cNvSpPr/>
            <p:nvPr/>
          </p:nvSpPr>
          <p:spPr>
            <a:xfrm>
              <a:off x="417444" y="4191004"/>
              <a:ext cx="1667434" cy="164775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B6B8A68-43D7-456B-B5AF-93E2AC76E181}"/>
                </a:ext>
              </a:extLst>
            </p:cNvPr>
            <p:cNvSpPr txBox="1"/>
            <p:nvPr/>
          </p:nvSpPr>
          <p:spPr>
            <a:xfrm>
              <a:off x="1007435" y="4078425"/>
              <a:ext cx="1101156" cy="196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0" dirty="0">
                  <a:solidFill>
                    <a:schemeClr val="bg1"/>
                  </a:solidFill>
                  <a:latin typeface="Raleway" panose="020B0503030101060003" pitchFamily="34" charset="0"/>
                  <a:cs typeface="Lato Black" panose="020F0A02020204030203" pitchFamily="34" charset="0"/>
                </a:rPr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D89F7E6-C36E-4370-91EA-99008A34EAC2}"/>
              </a:ext>
            </a:extLst>
          </p:cNvPr>
          <p:cNvGrpSpPr/>
          <p:nvPr/>
        </p:nvGrpSpPr>
        <p:grpSpPr>
          <a:xfrm>
            <a:off x="1177098" y="1748669"/>
            <a:ext cx="5609101" cy="2748106"/>
            <a:chOff x="486438" y="2331559"/>
            <a:chExt cx="7478799" cy="3664142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BFB4E05-CC36-4A78-8C4C-16CEA3B5C21F}"/>
                </a:ext>
              </a:extLst>
            </p:cNvPr>
            <p:cNvGrpSpPr/>
            <p:nvPr/>
          </p:nvGrpSpPr>
          <p:grpSpPr>
            <a:xfrm>
              <a:off x="6217609" y="4025930"/>
              <a:ext cx="1747628" cy="1969771"/>
              <a:chOff x="6217609" y="4045386"/>
              <a:chExt cx="1747628" cy="1969771"/>
            </a:xfrm>
          </p:grpSpPr>
          <p:sp>
            <p:nvSpPr>
              <p:cNvPr id="8" name="Rounded Rectangle 18">
                <a:extLst>
                  <a:ext uri="{FF2B5EF4-FFF2-40B4-BE49-F238E27FC236}">
                    <a16:creationId xmlns="" xmlns:a16="http://schemas.microsoft.com/office/drawing/2014/main" id="{3A8B436D-0C42-417F-A960-85F1D6C13FE8}"/>
                  </a:ext>
                </a:extLst>
              </p:cNvPr>
              <p:cNvSpPr/>
              <p:nvPr/>
            </p:nvSpPr>
            <p:spPr>
              <a:xfrm>
                <a:off x="6217609" y="4192348"/>
                <a:ext cx="1667434" cy="1647757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  <a:latin typeface="Raleway" panose="020B0503030101060003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8EA15C9-9945-42CB-B16C-40AB9C9003AF}"/>
                  </a:ext>
                </a:extLst>
              </p:cNvPr>
              <p:cNvSpPr txBox="1"/>
              <p:nvPr/>
            </p:nvSpPr>
            <p:spPr>
              <a:xfrm>
                <a:off x="6864081" y="4045386"/>
                <a:ext cx="1101156" cy="196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id-ID" sz="9000" dirty="0">
                    <a:solidFill>
                      <a:schemeClr val="bg1"/>
                    </a:solidFill>
                    <a:latin typeface="Raleway" panose="020B0503030101060003" pitchFamily="34" charset="0"/>
                    <a:cs typeface="Lato Black" panose="020F0A02020204030203" pitchFamily="34" charset="0"/>
                  </a:rPr>
                  <a:t>4</a:t>
                </a:r>
              </a:p>
            </p:txBody>
          </p:sp>
        </p:grpSp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F375C41B-8E2D-4A97-A782-317DDF75CA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438" y="2331559"/>
              <a:ext cx="411875" cy="496672"/>
            </a:xfrm>
            <a:custGeom>
              <a:avLst/>
              <a:gdLst>
                <a:gd name="T0" fmla="*/ 1188 w 3060"/>
                <a:gd name="T1" fmla="*/ 1284 h 3691"/>
                <a:gd name="T2" fmla="*/ 1456 w 3060"/>
                <a:gd name="T3" fmla="*/ 1199 h 3691"/>
                <a:gd name="T4" fmla="*/ 1196 w 3060"/>
                <a:gd name="T5" fmla="*/ 2104 h 3691"/>
                <a:gd name="T6" fmla="*/ 1873 w 3060"/>
                <a:gd name="T7" fmla="*/ 2082 h 3691"/>
                <a:gd name="T8" fmla="*/ 1632 w 3060"/>
                <a:gd name="T9" fmla="*/ 961 h 3691"/>
                <a:gd name="T10" fmla="*/ 1772 w 3060"/>
                <a:gd name="T11" fmla="*/ 537 h 3691"/>
                <a:gd name="T12" fmla="*/ 2390 w 3060"/>
                <a:gd name="T13" fmla="*/ 987 h 3691"/>
                <a:gd name="T14" fmla="*/ 2513 w 3060"/>
                <a:gd name="T15" fmla="*/ 1764 h 3691"/>
                <a:gd name="T16" fmla="*/ 2063 w 3060"/>
                <a:gd name="T17" fmla="*/ 2382 h 3691"/>
                <a:gd name="T18" fmla="*/ 1287 w 3060"/>
                <a:gd name="T19" fmla="*/ 2504 h 3691"/>
                <a:gd name="T20" fmla="*/ 669 w 3060"/>
                <a:gd name="T21" fmla="*/ 2054 h 3691"/>
                <a:gd name="T22" fmla="*/ 547 w 3060"/>
                <a:gd name="T23" fmla="*/ 1278 h 3691"/>
                <a:gd name="T24" fmla="*/ 997 w 3060"/>
                <a:gd name="T25" fmla="*/ 661 h 3691"/>
                <a:gd name="T26" fmla="*/ 1346 w 3060"/>
                <a:gd name="T27" fmla="*/ 344 h 3691"/>
                <a:gd name="T28" fmla="*/ 601 w 3060"/>
                <a:gd name="T29" fmla="*/ 776 h 3691"/>
                <a:gd name="T30" fmla="*/ 342 w 3060"/>
                <a:gd name="T31" fmla="*/ 1614 h 3691"/>
                <a:gd name="T32" fmla="*/ 720 w 3060"/>
                <a:gd name="T33" fmla="*/ 2393 h 3691"/>
                <a:gd name="T34" fmla="*/ 1529 w 3060"/>
                <a:gd name="T35" fmla="*/ 2712 h 3691"/>
                <a:gd name="T36" fmla="*/ 2340 w 3060"/>
                <a:gd name="T37" fmla="*/ 2393 h 3691"/>
                <a:gd name="T38" fmla="*/ 2717 w 3060"/>
                <a:gd name="T39" fmla="*/ 1614 h 3691"/>
                <a:gd name="T40" fmla="*/ 2458 w 3060"/>
                <a:gd name="T41" fmla="*/ 776 h 3691"/>
                <a:gd name="T42" fmla="*/ 1714 w 3060"/>
                <a:gd name="T43" fmla="*/ 344 h 3691"/>
                <a:gd name="T44" fmla="*/ 1545 w 3060"/>
                <a:gd name="T45" fmla="*/ 144 h 3691"/>
                <a:gd name="T46" fmla="*/ 1814 w 3060"/>
                <a:gd name="T47" fmla="*/ 19 h 3691"/>
                <a:gd name="T48" fmla="*/ 1969 w 3060"/>
                <a:gd name="T49" fmla="*/ 157 h 3691"/>
                <a:gd name="T50" fmla="*/ 2248 w 3060"/>
                <a:gd name="T51" fmla="*/ 180 h 3691"/>
                <a:gd name="T52" fmla="*/ 2364 w 3060"/>
                <a:gd name="T53" fmla="*/ 326 h 3691"/>
                <a:gd name="T54" fmla="*/ 2608 w 3060"/>
                <a:gd name="T55" fmla="*/ 464 h 3691"/>
                <a:gd name="T56" fmla="*/ 2695 w 3060"/>
                <a:gd name="T57" fmla="*/ 612 h 3691"/>
                <a:gd name="T58" fmla="*/ 2861 w 3060"/>
                <a:gd name="T59" fmla="*/ 839 h 3691"/>
                <a:gd name="T60" fmla="*/ 2929 w 3060"/>
                <a:gd name="T61" fmla="*/ 991 h 3691"/>
                <a:gd name="T62" fmla="*/ 2985 w 3060"/>
                <a:gd name="T63" fmla="*/ 1267 h 3691"/>
                <a:gd name="T64" fmla="*/ 3046 w 3060"/>
                <a:gd name="T65" fmla="*/ 1451 h 3691"/>
                <a:gd name="T66" fmla="*/ 2955 w 3060"/>
                <a:gd name="T67" fmla="*/ 1718 h 3691"/>
                <a:gd name="T68" fmla="*/ 3003 w 3060"/>
                <a:gd name="T69" fmla="*/ 1922 h 3691"/>
                <a:gd name="T70" fmla="*/ 2804 w 3060"/>
                <a:gd name="T71" fmla="*/ 2114 h 3691"/>
                <a:gd name="T72" fmla="*/ 2817 w 3060"/>
                <a:gd name="T73" fmla="*/ 2348 h 3691"/>
                <a:gd name="T74" fmla="*/ 2558 w 3060"/>
                <a:gd name="T75" fmla="*/ 2436 h 3691"/>
                <a:gd name="T76" fmla="*/ 2501 w 3060"/>
                <a:gd name="T77" fmla="*/ 2703 h 3691"/>
                <a:gd name="T78" fmla="*/ 1829 w 3060"/>
                <a:gd name="T79" fmla="*/ 3688 h 3691"/>
                <a:gd name="T80" fmla="*/ 1335 w 3060"/>
                <a:gd name="T81" fmla="*/ 3646 h 3691"/>
                <a:gd name="T82" fmla="*/ 432 w 3060"/>
                <a:gd name="T83" fmla="*/ 3421 h 3691"/>
                <a:gd name="T84" fmla="*/ 462 w 3060"/>
                <a:gd name="T85" fmla="*/ 2603 h 3691"/>
                <a:gd name="T86" fmla="*/ 393 w 3060"/>
                <a:gd name="T87" fmla="*/ 2432 h 3691"/>
                <a:gd name="T88" fmla="*/ 197 w 3060"/>
                <a:gd name="T89" fmla="*/ 2230 h 3691"/>
                <a:gd name="T90" fmla="*/ 156 w 3060"/>
                <a:gd name="T91" fmla="*/ 2064 h 3691"/>
                <a:gd name="T92" fmla="*/ 61 w 3060"/>
                <a:gd name="T93" fmla="*/ 1797 h 3691"/>
                <a:gd name="T94" fmla="*/ 28 w 3060"/>
                <a:gd name="T95" fmla="*/ 1618 h 3691"/>
                <a:gd name="T96" fmla="*/ 76 w 3060"/>
                <a:gd name="T97" fmla="*/ 1341 h 3691"/>
                <a:gd name="T98" fmla="*/ 54 w 3060"/>
                <a:gd name="T99" fmla="*/ 1151 h 3691"/>
                <a:gd name="T100" fmla="*/ 225 w 3060"/>
                <a:gd name="T101" fmla="*/ 930 h 3691"/>
                <a:gd name="T102" fmla="*/ 228 w 3060"/>
                <a:gd name="T103" fmla="*/ 722 h 3691"/>
                <a:gd name="T104" fmla="*/ 472 w 3060"/>
                <a:gd name="T105" fmla="*/ 594 h 3691"/>
                <a:gd name="T106" fmla="*/ 527 w 3060"/>
                <a:gd name="T107" fmla="*/ 365 h 3691"/>
                <a:gd name="T108" fmla="*/ 799 w 3060"/>
                <a:gd name="T109" fmla="*/ 353 h 3691"/>
                <a:gd name="T110" fmla="*/ 928 w 3060"/>
                <a:gd name="T111" fmla="*/ 113 h 3691"/>
                <a:gd name="T112" fmla="*/ 1157 w 3060"/>
                <a:gd name="T113" fmla="*/ 161 h 3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60" h="3691">
                  <a:moveTo>
                    <a:pt x="1537" y="894"/>
                  </a:moveTo>
                  <a:lnTo>
                    <a:pt x="1517" y="898"/>
                  </a:lnTo>
                  <a:lnTo>
                    <a:pt x="1499" y="906"/>
                  </a:lnTo>
                  <a:lnTo>
                    <a:pt x="1482" y="920"/>
                  </a:lnTo>
                  <a:lnTo>
                    <a:pt x="1209" y="1192"/>
                  </a:lnTo>
                  <a:lnTo>
                    <a:pt x="1197" y="1208"/>
                  </a:lnTo>
                  <a:lnTo>
                    <a:pt x="1188" y="1226"/>
                  </a:lnTo>
                  <a:lnTo>
                    <a:pt x="1185" y="1245"/>
                  </a:lnTo>
                  <a:lnTo>
                    <a:pt x="1185" y="1264"/>
                  </a:lnTo>
                  <a:lnTo>
                    <a:pt x="1188" y="1284"/>
                  </a:lnTo>
                  <a:lnTo>
                    <a:pt x="1197" y="1302"/>
                  </a:lnTo>
                  <a:lnTo>
                    <a:pt x="1209" y="1318"/>
                  </a:lnTo>
                  <a:lnTo>
                    <a:pt x="1226" y="1331"/>
                  </a:lnTo>
                  <a:lnTo>
                    <a:pt x="1243" y="1339"/>
                  </a:lnTo>
                  <a:lnTo>
                    <a:pt x="1263" y="1344"/>
                  </a:lnTo>
                  <a:lnTo>
                    <a:pt x="1283" y="1344"/>
                  </a:lnTo>
                  <a:lnTo>
                    <a:pt x="1302" y="1339"/>
                  </a:lnTo>
                  <a:lnTo>
                    <a:pt x="1320" y="1331"/>
                  </a:lnTo>
                  <a:lnTo>
                    <a:pt x="1336" y="1318"/>
                  </a:lnTo>
                  <a:lnTo>
                    <a:pt x="1456" y="1199"/>
                  </a:lnTo>
                  <a:lnTo>
                    <a:pt x="1456" y="1969"/>
                  </a:lnTo>
                  <a:lnTo>
                    <a:pt x="1273" y="1969"/>
                  </a:lnTo>
                  <a:lnTo>
                    <a:pt x="1249" y="1972"/>
                  </a:lnTo>
                  <a:lnTo>
                    <a:pt x="1227" y="1981"/>
                  </a:lnTo>
                  <a:lnTo>
                    <a:pt x="1209" y="1996"/>
                  </a:lnTo>
                  <a:lnTo>
                    <a:pt x="1196" y="2014"/>
                  </a:lnTo>
                  <a:lnTo>
                    <a:pt x="1187" y="2035"/>
                  </a:lnTo>
                  <a:lnTo>
                    <a:pt x="1183" y="2058"/>
                  </a:lnTo>
                  <a:lnTo>
                    <a:pt x="1187" y="2082"/>
                  </a:lnTo>
                  <a:lnTo>
                    <a:pt x="1196" y="2104"/>
                  </a:lnTo>
                  <a:lnTo>
                    <a:pt x="1209" y="2122"/>
                  </a:lnTo>
                  <a:lnTo>
                    <a:pt x="1227" y="2136"/>
                  </a:lnTo>
                  <a:lnTo>
                    <a:pt x="1249" y="2145"/>
                  </a:lnTo>
                  <a:lnTo>
                    <a:pt x="1273" y="2149"/>
                  </a:lnTo>
                  <a:lnTo>
                    <a:pt x="1787" y="2149"/>
                  </a:lnTo>
                  <a:lnTo>
                    <a:pt x="1811" y="2145"/>
                  </a:lnTo>
                  <a:lnTo>
                    <a:pt x="1832" y="2136"/>
                  </a:lnTo>
                  <a:lnTo>
                    <a:pt x="1850" y="2122"/>
                  </a:lnTo>
                  <a:lnTo>
                    <a:pt x="1864" y="2104"/>
                  </a:lnTo>
                  <a:lnTo>
                    <a:pt x="1873" y="2082"/>
                  </a:lnTo>
                  <a:lnTo>
                    <a:pt x="1876" y="2058"/>
                  </a:lnTo>
                  <a:lnTo>
                    <a:pt x="1873" y="2035"/>
                  </a:lnTo>
                  <a:lnTo>
                    <a:pt x="1864" y="2014"/>
                  </a:lnTo>
                  <a:lnTo>
                    <a:pt x="1850" y="1996"/>
                  </a:lnTo>
                  <a:lnTo>
                    <a:pt x="1832" y="1981"/>
                  </a:lnTo>
                  <a:lnTo>
                    <a:pt x="1811" y="1972"/>
                  </a:lnTo>
                  <a:lnTo>
                    <a:pt x="1787" y="1969"/>
                  </a:lnTo>
                  <a:lnTo>
                    <a:pt x="1634" y="1969"/>
                  </a:lnTo>
                  <a:lnTo>
                    <a:pt x="1634" y="983"/>
                  </a:lnTo>
                  <a:lnTo>
                    <a:pt x="1632" y="961"/>
                  </a:lnTo>
                  <a:lnTo>
                    <a:pt x="1624" y="942"/>
                  </a:lnTo>
                  <a:lnTo>
                    <a:pt x="1613" y="925"/>
                  </a:lnTo>
                  <a:lnTo>
                    <a:pt x="1597" y="910"/>
                  </a:lnTo>
                  <a:lnTo>
                    <a:pt x="1579" y="900"/>
                  </a:lnTo>
                  <a:lnTo>
                    <a:pt x="1559" y="895"/>
                  </a:lnTo>
                  <a:lnTo>
                    <a:pt x="1537" y="894"/>
                  </a:lnTo>
                  <a:close/>
                  <a:moveTo>
                    <a:pt x="1529" y="508"/>
                  </a:moveTo>
                  <a:lnTo>
                    <a:pt x="1613" y="511"/>
                  </a:lnTo>
                  <a:lnTo>
                    <a:pt x="1694" y="521"/>
                  </a:lnTo>
                  <a:lnTo>
                    <a:pt x="1772" y="537"/>
                  </a:lnTo>
                  <a:lnTo>
                    <a:pt x="1849" y="560"/>
                  </a:lnTo>
                  <a:lnTo>
                    <a:pt x="1924" y="588"/>
                  </a:lnTo>
                  <a:lnTo>
                    <a:pt x="1995" y="621"/>
                  </a:lnTo>
                  <a:lnTo>
                    <a:pt x="2063" y="661"/>
                  </a:lnTo>
                  <a:lnTo>
                    <a:pt x="2127" y="704"/>
                  </a:lnTo>
                  <a:lnTo>
                    <a:pt x="2188" y="752"/>
                  </a:lnTo>
                  <a:lnTo>
                    <a:pt x="2245" y="805"/>
                  </a:lnTo>
                  <a:lnTo>
                    <a:pt x="2298" y="862"/>
                  </a:lnTo>
                  <a:lnTo>
                    <a:pt x="2347" y="923"/>
                  </a:lnTo>
                  <a:lnTo>
                    <a:pt x="2390" y="987"/>
                  </a:lnTo>
                  <a:lnTo>
                    <a:pt x="2429" y="1056"/>
                  </a:lnTo>
                  <a:lnTo>
                    <a:pt x="2462" y="1126"/>
                  </a:lnTo>
                  <a:lnTo>
                    <a:pt x="2490" y="1201"/>
                  </a:lnTo>
                  <a:lnTo>
                    <a:pt x="2513" y="1278"/>
                  </a:lnTo>
                  <a:lnTo>
                    <a:pt x="2529" y="1357"/>
                  </a:lnTo>
                  <a:lnTo>
                    <a:pt x="2539" y="1437"/>
                  </a:lnTo>
                  <a:lnTo>
                    <a:pt x="2542" y="1521"/>
                  </a:lnTo>
                  <a:lnTo>
                    <a:pt x="2539" y="1604"/>
                  </a:lnTo>
                  <a:lnTo>
                    <a:pt x="2529" y="1685"/>
                  </a:lnTo>
                  <a:lnTo>
                    <a:pt x="2513" y="1764"/>
                  </a:lnTo>
                  <a:lnTo>
                    <a:pt x="2490" y="1840"/>
                  </a:lnTo>
                  <a:lnTo>
                    <a:pt x="2462" y="1915"/>
                  </a:lnTo>
                  <a:lnTo>
                    <a:pt x="2429" y="1986"/>
                  </a:lnTo>
                  <a:lnTo>
                    <a:pt x="2390" y="2054"/>
                  </a:lnTo>
                  <a:lnTo>
                    <a:pt x="2347" y="2118"/>
                  </a:lnTo>
                  <a:lnTo>
                    <a:pt x="2298" y="2179"/>
                  </a:lnTo>
                  <a:lnTo>
                    <a:pt x="2245" y="2236"/>
                  </a:lnTo>
                  <a:lnTo>
                    <a:pt x="2188" y="2289"/>
                  </a:lnTo>
                  <a:lnTo>
                    <a:pt x="2127" y="2338"/>
                  </a:lnTo>
                  <a:lnTo>
                    <a:pt x="2063" y="2382"/>
                  </a:lnTo>
                  <a:lnTo>
                    <a:pt x="1995" y="2420"/>
                  </a:lnTo>
                  <a:lnTo>
                    <a:pt x="1924" y="2453"/>
                  </a:lnTo>
                  <a:lnTo>
                    <a:pt x="1849" y="2481"/>
                  </a:lnTo>
                  <a:lnTo>
                    <a:pt x="1772" y="2504"/>
                  </a:lnTo>
                  <a:lnTo>
                    <a:pt x="1694" y="2520"/>
                  </a:lnTo>
                  <a:lnTo>
                    <a:pt x="1613" y="2530"/>
                  </a:lnTo>
                  <a:lnTo>
                    <a:pt x="1529" y="2533"/>
                  </a:lnTo>
                  <a:lnTo>
                    <a:pt x="1447" y="2530"/>
                  </a:lnTo>
                  <a:lnTo>
                    <a:pt x="1365" y="2520"/>
                  </a:lnTo>
                  <a:lnTo>
                    <a:pt x="1287" y="2504"/>
                  </a:lnTo>
                  <a:lnTo>
                    <a:pt x="1211" y="2481"/>
                  </a:lnTo>
                  <a:lnTo>
                    <a:pt x="1136" y="2453"/>
                  </a:lnTo>
                  <a:lnTo>
                    <a:pt x="1065" y="2420"/>
                  </a:lnTo>
                  <a:lnTo>
                    <a:pt x="997" y="2382"/>
                  </a:lnTo>
                  <a:lnTo>
                    <a:pt x="932" y="2338"/>
                  </a:lnTo>
                  <a:lnTo>
                    <a:pt x="871" y="2289"/>
                  </a:lnTo>
                  <a:lnTo>
                    <a:pt x="815" y="2236"/>
                  </a:lnTo>
                  <a:lnTo>
                    <a:pt x="762" y="2179"/>
                  </a:lnTo>
                  <a:lnTo>
                    <a:pt x="713" y="2118"/>
                  </a:lnTo>
                  <a:lnTo>
                    <a:pt x="669" y="2054"/>
                  </a:lnTo>
                  <a:lnTo>
                    <a:pt x="631" y="1986"/>
                  </a:lnTo>
                  <a:lnTo>
                    <a:pt x="598" y="1915"/>
                  </a:lnTo>
                  <a:lnTo>
                    <a:pt x="570" y="1840"/>
                  </a:lnTo>
                  <a:lnTo>
                    <a:pt x="547" y="1764"/>
                  </a:lnTo>
                  <a:lnTo>
                    <a:pt x="531" y="1685"/>
                  </a:lnTo>
                  <a:lnTo>
                    <a:pt x="521" y="1604"/>
                  </a:lnTo>
                  <a:lnTo>
                    <a:pt x="518" y="1521"/>
                  </a:lnTo>
                  <a:lnTo>
                    <a:pt x="521" y="1437"/>
                  </a:lnTo>
                  <a:lnTo>
                    <a:pt x="531" y="1357"/>
                  </a:lnTo>
                  <a:lnTo>
                    <a:pt x="547" y="1278"/>
                  </a:lnTo>
                  <a:lnTo>
                    <a:pt x="570" y="1201"/>
                  </a:lnTo>
                  <a:lnTo>
                    <a:pt x="598" y="1126"/>
                  </a:lnTo>
                  <a:lnTo>
                    <a:pt x="631" y="1056"/>
                  </a:lnTo>
                  <a:lnTo>
                    <a:pt x="669" y="987"/>
                  </a:lnTo>
                  <a:lnTo>
                    <a:pt x="713" y="923"/>
                  </a:lnTo>
                  <a:lnTo>
                    <a:pt x="762" y="862"/>
                  </a:lnTo>
                  <a:lnTo>
                    <a:pt x="815" y="805"/>
                  </a:lnTo>
                  <a:lnTo>
                    <a:pt x="871" y="752"/>
                  </a:lnTo>
                  <a:lnTo>
                    <a:pt x="932" y="704"/>
                  </a:lnTo>
                  <a:lnTo>
                    <a:pt x="997" y="661"/>
                  </a:lnTo>
                  <a:lnTo>
                    <a:pt x="1065" y="621"/>
                  </a:lnTo>
                  <a:lnTo>
                    <a:pt x="1136" y="588"/>
                  </a:lnTo>
                  <a:lnTo>
                    <a:pt x="1211" y="560"/>
                  </a:lnTo>
                  <a:lnTo>
                    <a:pt x="1287" y="537"/>
                  </a:lnTo>
                  <a:lnTo>
                    <a:pt x="1365" y="521"/>
                  </a:lnTo>
                  <a:lnTo>
                    <a:pt x="1447" y="511"/>
                  </a:lnTo>
                  <a:lnTo>
                    <a:pt x="1529" y="508"/>
                  </a:lnTo>
                  <a:close/>
                  <a:moveTo>
                    <a:pt x="1529" y="329"/>
                  </a:moveTo>
                  <a:lnTo>
                    <a:pt x="1437" y="333"/>
                  </a:lnTo>
                  <a:lnTo>
                    <a:pt x="1346" y="344"/>
                  </a:lnTo>
                  <a:lnTo>
                    <a:pt x="1257" y="361"/>
                  </a:lnTo>
                  <a:lnTo>
                    <a:pt x="1171" y="385"/>
                  </a:lnTo>
                  <a:lnTo>
                    <a:pt x="1087" y="415"/>
                  </a:lnTo>
                  <a:lnTo>
                    <a:pt x="1007" y="450"/>
                  </a:lnTo>
                  <a:lnTo>
                    <a:pt x="929" y="492"/>
                  </a:lnTo>
                  <a:lnTo>
                    <a:pt x="856" y="540"/>
                  </a:lnTo>
                  <a:lnTo>
                    <a:pt x="785" y="592"/>
                  </a:lnTo>
                  <a:lnTo>
                    <a:pt x="720" y="648"/>
                  </a:lnTo>
                  <a:lnTo>
                    <a:pt x="658" y="710"/>
                  </a:lnTo>
                  <a:lnTo>
                    <a:pt x="601" y="776"/>
                  </a:lnTo>
                  <a:lnTo>
                    <a:pt x="549" y="846"/>
                  </a:lnTo>
                  <a:lnTo>
                    <a:pt x="502" y="920"/>
                  </a:lnTo>
                  <a:lnTo>
                    <a:pt x="460" y="998"/>
                  </a:lnTo>
                  <a:lnTo>
                    <a:pt x="425" y="1078"/>
                  </a:lnTo>
                  <a:lnTo>
                    <a:pt x="394" y="1162"/>
                  </a:lnTo>
                  <a:lnTo>
                    <a:pt x="371" y="1247"/>
                  </a:lnTo>
                  <a:lnTo>
                    <a:pt x="354" y="1337"/>
                  </a:lnTo>
                  <a:lnTo>
                    <a:pt x="342" y="1427"/>
                  </a:lnTo>
                  <a:lnTo>
                    <a:pt x="339" y="1521"/>
                  </a:lnTo>
                  <a:lnTo>
                    <a:pt x="342" y="1614"/>
                  </a:lnTo>
                  <a:lnTo>
                    <a:pt x="354" y="1704"/>
                  </a:lnTo>
                  <a:lnTo>
                    <a:pt x="371" y="1794"/>
                  </a:lnTo>
                  <a:lnTo>
                    <a:pt x="394" y="1880"/>
                  </a:lnTo>
                  <a:lnTo>
                    <a:pt x="425" y="1963"/>
                  </a:lnTo>
                  <a:lnTo>
                    <a:pt x="460" y="2045"/>
                  </a:lnTo>
                  <a:lnTo>
                    <a:pt x="502" y="2122"/>
                  </a:lnTo>
                  <a:lnTo>
                    <a:pt x="549" y="2195"/>
                  </a:lnTo>
                  <a:lnTo>
                    <a:pt x="601" y="2265"/>
                  </a:lnTo>
                  <a:lnTo>
                    <a:pt x="658" y="2331"/>
                  </a:lnTo>
                  <a:lnTo>
                    <a:pt x="720" y="2393"/>
                  </a:lnTo>
                  <a:lnTo>
                    <a:pt x="785" y="2450"/>
                  </a:lnTo>
                  <a:lnTo>
                    <a:pt x="856" y="2502"/>
                  </a:lnTo>
                  <a:lnTo>
                    <a:pt x="929" y="2549"/>
                  </a:lnTo>
                  <a:lnTo>
                    <a:pt x="1007" y="2591"/>
                  </a:lnTo>
                  <a:lnTo>
                    <a:pt x="1087" y="2627"/>
                  </a:lnTo>
                  <a:lnTo>
                    <a:pt x="1171" y="2657"/>
                  </a:lnTo>
                  <a:lnTo>
                    <a:pt x="1257" y="2680"/>
                  </a:lnTo>
                  <a:lnTo>
                    <a:pt x="1346" y="2698"/>
                  </a:lnTo>
                  <a:lnTo>
                    <a:pt x="1437" y="2709"/>
                  </a:lnTo>
                  <a:lnTo>
                    <a:pt x="1529" y="2712"/>
                  </a:lnTo>
                  <a:lnTo>
                    <a:pt x="1623" y="2709"/>
                  </a:lnTo>
                  <a:lnTo>
                    <a:pt x="1714" y="2698"/>
                  </a:lnTo>
                  <a:lnTo>
                    <a:pt x="1803" y="2680"/>
                  </a:lnTo>
                  <a:lnTo>
                    <a:pt x="1889" y="2657"/>
                  </a:lnTo>
                  <a:lnTo>
                    <a:pt x="1972" y="2627"/>
                  </a:lnTo>
                  <a:lnTo>
                    <a:pt x="2053" y="2591"/>
                  </a:lnTo>
                  <a:lnTo>
                    <a:pt x="2131" y="2549"/>
                  </a:lnTo>
                  <a:lnTo>
                    <a:pt x="2204" y="2502"/>
                  </a:lnTo>
                  <a:lnTo>
                    <a:pt x="2274" y="2450"/>
                  </a:lnTo>
                  <a:lnTo>
                    <a:pt x="2340" y="2393"/>
                  </a:lnTo>
                  <a:lnTo>
                    <a:pt x="2402" y="2331"/>
                  </a:lnTo>
                  <a:lnTo>
                    <a:pt x="2458" y="2265"/>
                  </a:lnTo>
                  <a:lnTo>
                    <a:pt x="2510" y="2195"/>
                  </a:lnTo>
                  <a:lnTo>
                    <a:pt x="2558" y="2122"/>
                  </a:lnTo>
                  <a:lnTo>
                    <a:pt x="2600" y="2045"/>
                  </a:lnTo>
                  <a:lnTo>
                    <a:pt x="2635" y="1963"/>
                  </a:lnTo>
                  <a:lnTo>
                    <a:pt x="2665" y="1880"/>
                  </a:lnTo>
                  <a:lnTo>
                    <a:pt x="2689" y="1794"/>
                  </a:lnTo>
                  <a:lnTo>
                    <a:pt x="2706" y="1704"/>
                  </a:lnTo>
                  <a:lnTo>
                    <a:pt x="2717" y="1614"/>
                  </a:lnTo>
                  <a:lnTo>
                    <a:pt x="2721" y="1521"/>
                  </a:lnTo>
                  <a:lnTo>
                    <a:pt x="2717" y="1427"/>
                  </a:lnTo>
                  <a:lnTo>
                    <a:pt x="2706" y="1337"/>
                  </a:lnTo>
                  <a:lnTo>
                    <a:pt x="2689" y="1247"/>
                  </a:lnTo>
                  <a:lnTo>
                    <a:pt x="2665" y="1162"/>
                  </a:lnTo>
                  <a:lnTo>
                    <a:pt x="2635" y="1078"/>
                  </a:lnTo>
                  <a:lnTo>
                    <a:pt x="2600" y="998"/>
                  </a:lnTo>
                  <a:lnTo>
                    <a:pt x="2558" y="920"/>
                  </a:lnTo>
                  <a:lnTo>
                    <a:pt x="2510" y="846"/>
                  </a:lnTo>
                  <a:lnTo>
                    <a:pt x="2458" y="776"/>
                  </a:lnTo>
                  <a:lnTo>
                    <a:pt x="2402" y="710"/>
                  </a:lnTo>
                  <a:lnTo>
                    <a:pt x="2340" y="648"/>
                  </a:lnTo>
                  <a:lnTo>
                    <a:pt x="2274" y="592"/>
                  </a:lnTo>
                  <a:lnTo>
                    <a:pt x="2204" y="540"/>
                  </a:lnTo>
                  <a:lnTo>
                    <a:pt x="2131" y="492"/>
                  </a:lnTo>
                  <a:lnTo>
                    <a:pt x="2053" y="450"/>
                  </a:lnTo>
                  <a:lnTo>
                    <a:pt x="1972" y="415"/>
                  </a:lnTo>
                  <a:lnTo>
                    <a:pt x="1889" y="385"/>
                  </a:lnTo>
                  <a:lnTo>
                    <a:pt x="1803" y="361"/>
                  </a:lnTo>
                  <a:lnTo>
                    <a:pt x="1714" y="344"/>
                  </a:lnTo>
                  <a:lnTo>
                    <a:pt x="1623" y="333"/>
                  </a:lnTo>
                  <a:lnTo>
                    <a:pt x="1529" y="329"/>
                  </a:lnTo>
                  <a:close/>
                  <a:moveTo>
                    <a:pt x="1383" y="0"/>
                  </a:moveTo>
                  <a:lnTo>
                    <a:pt x="1416" y="6"/>
                  </a:lnTo>
                  <a:lnTo>
                    <a:pt x="1447" y="17"/>
                  </a:lnTo>
                  <a:lnTo>
                    <a:pt x="1475" y="34"/>
                  </a:lnTo>
                  <a:lnTo>
                    <a:pt x="1500" y="56"/>
                  </a:lnTo>
                  <a:lnTo>
                    <a:pt x="1520" y="82"/>
                  </a:lnTo>
                  <a:lnTo>
                    <a:pt x="1535" y="111"/>
                  </a:lnTo>
                  <a:lnTo>
                    <a:pt x="1545" y="144"/>
                  </a:lnTo>
                  <a:lnTo>
                    <a:pt x="1555" y="111"/>
                  </a:lnTo>
                  <a:lnTo>
                    <a:pt x="1572" y="83"/>
                  </a:lnTo>
                  <a:lnTo>
                    <a:pt x="1593" y="57"/>
                  </a:lnTo>
                  <a:lnTo>
                    <a:pt x="1617" y="36"/>
                  </a:lnTo>
                  <a:lnTo>
                    <a:pt x="1646" y="19"/>
                  </a:lnTo>
                  <a:lnTo>
                    <a:pt x="1677" y="9"/>
                  </a:lnTo>
                  <a:lnTo>
                    <a:pt x="1710" y="3"/>
                  </a:lnTo>
                  <a:lnTo>
                    <a:pt x="1744" y="6"/>
                  </a:lnTo>
                  <a:lnTo>
                    <a:pt x="1784" y="11"/>
                  </a:lnTo>
                  <a:lnTo>
                    <a:pt x="1814" y="19"/>
                  </a:lnTo>
                  <a:lnTo>
                    <a:pt x="1841" y="32"/>
                  </a:lnTo>
                  <a:lnTo>
                    <a:pt x="1865" y="48"/>
                  </a:lnTo>
                  <a:lnTo>
                    <a:pt x="1887" y="68"/>
                  </a:lnTo>
                  <a:lnTo>
                    <a:pt x="1905" y="91"/>
                  </a:lnTo>
                  <a:lnTo>
                    <a:pt x="1918" y="117"/>
                  </a:lnTo>
                  <a:lnTo>
                    <a:pt x="1927" y="144"/>
                  </a:lnTo>
                  <a:lnTo>
                    <a:pt x="1933" y="173"/>
                  </a:lnTo>
                  <a:lnTo>
                    <a:pt x="1932" y="204"/>
                  </a:lnTo>
                  <a:lnTo>
                    <a:pt x="1949" y="179"/>
                  </a:lnTo>
                  <a:lnTo>
                    <a:pt x="1969" y="157"/>
                  </a:lnTo>
                  <a:lnTo>
                    <a:pt x="1993" y="139"/>
                  </a:lnTo>
                  <a:lnTo>
                    <a:pt x="2019" y="126"/>
                  </a:lnTo>
                  <a:lnTo>
                    <a:pt x="2046" y="117"/>
                  </a:lnTo>
                  <a:lnTo>
                    <a:pt x="2075" y="112"/>
                  </a:lnTo>
                  <a:lnTo>
                    <a:pt x="2105" y="112"/>
                  </a:lnTo>
                  <a:lnTo>
                    <a:pt x="2134" y="117"/>
                  </a:lnTo>
                  <a:lnTo>
                    <a:pt x="2162" y="127"/>
                  </a:lnTo>
                  <a:lnTo>
                    <a:pt x="2199" y="145"/>
                  </a:lnTo>
                  <a:lnTo>
                    <a:pt x="2226" y="160"/>
                  </a:lnTo>
                  <a:lnTo>
                    <a:pt x="2248" y="180"/>
                  </a:lnTo>
                  <a:lnTo>
                    <a:pt x="2266" y="203"/>
                  </a:lnTo>
                  <a:lnTo>
                    <a:pt x="2281" y="227"/>
                  </a:lnTo>
                  <a:lnTo>
                    <a:pt x="2292" y="255"/>
                  </a:lnTo>
                  <a:lnTo>
                    <a:pt x="2298" y="283"/>
                  </a:lnTo>
                  <a:lnTo>
                    <a:pt x="2299" y="312"/>
                  </a:lnTo>
                  <a:lnTo>
                    <a:pt x="2296" y="342"/>
                  </a:lnTo>
                  <a:lnTo>
                    <a:pt x="2287" y="371"/>
                  </a:lnTo>
                  <a:lnTo>
                    <a:pt x="2310" y="351"/>
                  </a:lnTo>
                  <a:lnTo>
                    <a:pt x="2335" y="336"/>
                  </a:lnTo>
                  <a:lnTo>
                    <a:pt x="2364" y="326"/>
                  </a:lnTo>
                  <a:lnTo>
                    <a:pt x="2392" y="320"/>
                  </a:lnTo>
                  <a:lnTo>
                    <a:pt x="2420" y="319"/>
                  </a:lnTo>
                  <a:lnTo>
                    <a:pt x="2449" y="322"/>
                  </a:lnTo>
                  <a:lnTo>
                    <a:pt x="2478" y="331"/>
                  </a:lnTo>
                  <a:lnTo>
                    <a:pt x="2505" y="344"/>
                  </a:lnTo>
                  <a:lnTo>
                    <a:pt x="2530" y="362"/>
                  </a:lnTo>
                  <a:lnTo>
                    <a:pt x="2559" y="389"/>
                  </a:lnTo>
                  <a:lnTo>
                    <a:pt x="2579" y="412"/>
                  </a:lnTo>
                  <a:lnTo>
                    <a:pt x="2596" y="437"/>
                  </a:lnTo>
                  <a:lnTo>
                    <a:pt x="2608" y="464"/>
                  </a:lnTo>
                  <a:lnTo>
                    <a:pt x="2614" y="492"/>
                  </a:lnTo>
                  <a:lnTo>
                    <a:pt x="2618" y="520"/>
                  </a:lnTo>
                  <a:lnTo>
                    <a:pt x="2616" y="550"/>
                  </a:lnTo>
                  <a:lnTo>
                    <a:pt x="2608" y="578"/>
                  </a:lnTo>
                  <a:lnTo>
                    <a:pt x="2596" y="605"/>
                  </a:lnTo>
                  <a:lnTo>
                    <a:pt x="2581" y="630"/>
                  </a:lnTo>
                  <a:lnTo>
                    <a:pt x="2608" y="619"/>
                  </a:lnTo>
                  <a:lnTo>
                    <a:pt x="2637" y="611"/>
                  </a:lnTo>
                  <a:lnTo>
                    <a:pt x="2665" y="609"/>
                  </a:lnTo>
                  <a:lnTo>
                    <a:pt x="2695" y="612"/>
                  </a:lnTo>
                  <a:lnTo>
                    <a:pt x="2723" y="619"/>
                  </a:lnTo>
                  <a:lnTo>
                    <a:pt x="2749" y="630"/>
                  </a:lnTo>
                  <a:lnTo>
                    <a:pt x="2774" y="646"/>
                  </a:lnTo>
                  <a:lnTo>
                    <a:pt x="2796" y="666"/>
                  </a:lnTo>
                  <a:lnTo>
                    <a:pt x="2815" y="691"/>
                  </a:lnTo>
                  <a:lnTo>
                    <a:pt x="2836" y="724"/>
                  </a:lnTo>
                  <a:lnTo>
                    <a:pt x="2850" y="752"/>
                  </a:lnTo>
                  <a:lnTo>
                    <a:pt x="2859" y="780"/>
                  </a:lnTo>
                  <a:lnTo>
                    <a:pt x="2862" y="810"/>
                  </a:lnTo>
                  <a:lnTo>
                    <a:pt x="2861" y="839"/>
                  </a:lnTo>
                  <a:lnTo>
                    <a:pt x="2855" y="868"/>
                  </a:lnTo>
                  <a:lnTo>
                    <a:pt x="2845" y="895"/>
                  </a:lnTo>
                  <a:lnTo>
                    <a:pt x="2830" y="920"/>
                  </a:lnTo>
                  <a:lnTo>
                    <a:pt x="2811" y="942"/>
                  </a:lnTo>
                  <a:lnTo>
                    <a:pt x="2789" y="962"/>
                  </a:lnTo>
                  <a:lnTo>
                    <a:pt x="2818" y="958"/>
                  </a:lnTo>
                  <a:lnTo>
                    <a:pt x="2848" y="960"/>
                  </a:lnTo>
                  <a:lnTo>
                    <a:pt x="2877" y="966"/>
                  </a:lnTo>
                  <a:lnTo>
                    <a:pt x="2904" y="976"/>
                  </a:lnTo>
                  <a:lnTo>
                    <a:pt x="2929" y="991"/>
                  </a:lnTo>
                  <a:lnTo>
                    <a:pt x="2951" y="1010"/>
                  </a:lnTo>
                  <a:lnTo>
                    <a:pt x="2971" y="1033"/>
                  </a:lnTo>
                  <a:lnTo>
                    <a:pt x="2985" y="1057"/>
                  </a:lnTo>
                  <a:lnTo>
                    <a:pt x="2997" y="1087"/>
                  </a:lnTo>
                  <a:lnTo>
                    <a:pt x="3008" y="1124"/>
                  </a:lnTo>
                  <a:lnTo>
                    <a:pt x="3014" y="1155"/>
                  </a:lnTo>
                  <a:lnTo>
                    <a:pt x="3014" y="1185"/>
                  </a:lnTo>
                  <a:lnTo>
                    <a:pt x="3009" y="1214"/>
                  </a:lnTo>
                  <a:lnTo>
                    <a:pt x="2999" y="1242"/>
                  </a:lnTo>
                  <a:lnTo>
                    <a:pt x="2985" y="1267"/>
                  </a:lnTo>
                  <a:lnTo>
                    <a:pt x="2968" y="1290"/>
                  </a:lnTo>
                  <a:lnTo>
                    <a:pt x="2947" y="1311"/>
                  </a:lnTo>
                  <a:lnTo>
                    <a:pt x="2922" y="1327"/>
                  </a:lnTo>
                  <a:lnTo>
                    <a:pt x="2895" y="1339"/>
                  </a:lnTo>
                  <a:lnTo>
                    <a:pt x="2928" y="1346"/>
                  </a:lnTo>
                  <a:lnTo>
                    <a:pt x="2959" y="1357"/>
                  </a:lnTo>
                  <a:lnTo>
                    <a:pt x="2988" y="1374"/>
                  </a:lnTo>
                  <a:lnTo>
                    <a:pt x="3011" y="1396"/>
                  </a:lnTo>
                  <a:lnTo>
                    <a:pt x="3032" y="1422"/>
                  </a:lnTo>
                  <a:lnTo>
                    <a:pt x="3046" y="1451"/>
                  </a:lnTo>
                  <a:lnTo>
                    <a:pt x="3056" y="1484"/>
                  </a:lnTo>
                  <a:lnTo>
                    <a:pt x="3060" y="1518"/>
                  </a:lnTo>
                  <a:lnTo>
                    <a:pt x="3060" y="1521"/>
                  </a:lnTo>
                  <a:lnTo>
                    <a:pt x="3059" y="1561"/>
                  </a:lnTo>
                  <a:lnTo>
                    <a:pt x="3054" y="1595"/>
                  </a:lnTo>
                  <a:lnTo>
                    <a:pt x="3044" y="1626"/>
                  </a:lnTo>
                  <a:lnTo>
                    <a:pt x="3028" y="1656"/>
                  </a:lnTo>
                  <a:lnTo>
                    <a:pt x="3008" y="1681"/>
                  </a:lnTo>
                  <a:lnTo>
                    <a:pt x="2983" y="1702"/>
                  </a:lnTo>
                  <a:lnTo>
                    <a:pt x="2955" y="1718"/>
                  </a:lnTo>
                  <a:lnTo>
                    <a:pt x="2923" y="1729"/>
                  </a:lnTo>
                  <a:lnTo>
                    <a:pt x="2890" y="1735"/>
                  </a:lnTo>
                  <a:lnTo>
                    <a:pt x="2917" y="1747"/>
                  </a:lnTo>
                  <a:lnTo>
                    <a:pt x="2941" y="1764"/>
                  </a:lnTo>
                  <a:lnTo>
                    <a:pt x="2963" y="1786"/>
                  </a:lnTo>
                  <a:lnTo>
                    <a:pt x="2980" y="1808"/>
                  </a:lnTo>
                  <a:lnTo>
                    <a:pt x="2992" y="1834"/>
                  </a:lnTo>
                  <a:lnTo>
                    <a:pt x="3001" y="1863"/>
                  </a:lnTo>
                  <a:lnTo>
                    <a:pt x="3004" y="1892"/>
                  </a:lnTo>
                  <a:lnTo>
                    <a:pt x="3003" y="1922"/>
                  </a:lnTo>
                  <a:lnTo>
                    <a:pt x="2998" y="1952"/>
                  </a:lnTo>
                  <a:lnTo>
                    <a:pt x="2986" y="1989"/>
                  </a:lnTo>
                  <a:lnTo>
                    <a:pt x="2974" y="2018"/>
                  </a:lnTo>
                  <a:lnTo>
                    <a:pt x="2958" y="2044"/>
                  </a:lnTo>
                  <a:lnTo>
                    <a:pt x="2939" y="2065"/>
                  </a:lnTo>
                  <a:lnTo>
                    <a:pt x="2916" y="2083"/>
                  </a:lnTo>
                  <a:lnTo>
                    <a:pt x="2890" y="2098"/>
                  </a:lnTo>
                  <a:lnTo>
                    <a:pt x="2863" y="2107"/>
                  </a:lnTo>
                  <a:lnTo>
                    <a:pt x="2834" y="2113"/>
                  </a:lnTo>
                  <a:lnTo>
                    <a:pt x="2804" y="2114"/>
                  </a:lnTo>
                  <a:lnTo>
                    <a:pt x="2775" y="2109"/>
                  </a:lnTo>
                  <a:lnTo>
                    <a:pt x="2798" y="2130"/>
                  </a:lnTo>
                  <a:lnTo>
                    <a:pt x="2816" y="2152"/>
                  </a:lnTo>
                  <a:lnTo>
                    <a:pt x="2829" y="2178"/>
                  </a:lnTo>
                  <a:lnTo>
                    <a:pt x="2839" y="2205"/>
                  </a:lnTo>
                  <a:lnTo>
                    <a:pt x="2844" y="2234"/>
                  </a:lnTo>
                  <a:lnTo>
                    <a:pt x="2845" y="2263"/>
                  </a:lnTo>
                  <a:lnTo>
                    <a:pt x="2841" y="2292"/>
                  </a:lnTo>
                  <a:lnTo>
                    <a:pt x="2832" y="2321"/>
                  </a:lnTo>
                  <a:lnTo>
                    <a:pt x="2817" y="2348"/>
                  </a:lnTo>
                  <a:lnTo>
                    <a:pt x="2794" y="2382"/>
                  </a:lnTo>
                  <a:lnTo>
                    <a:pt x="2775" y="2406"/>
                  </a:lnTo>
                  <a:lnTo>
                    <a:pt x="2752" y="2425"/>
                  </a:lnTo>
                  <a:lnTo>
                    <a:pt x="2728" y="2441"/>
                  </a:lnTo>
                  <a:lnTo>
                    <a:pt x="2700" y="2451"/>
                  </a:lnTo>
                  <a:lnTo>
                    <a:pt x="2672" y="2458"/>
                  </a:lnTo>
                  <a:lnTo>
                    <a:pt x="2644" y="2460"/>
                  </a:lnTo>
                  <a:lnTo>
                    <a:pt x="2614" y="2456"/>
                  </a:lnTo>
                  <a:lnTo>
                    <a:pt x="2586" y="2449"/>
                  </a:lnTo>
                  <a:lnTo>
                    <a:pt x="2558" y="2436"/>
                  </a:lnTo>
                  <a:lnTo>
                    <a:pt x="2574" y="2462"/>
                  </a:lnTo>
                  <a:lnTo>
                    <a:pt x="2585" y="2489"/>
                  </a:lnTo>
                  <a:lnTo>
                    <a:pt x="2592" y="2517"/>
                  </a:lnTo>
                  <a:lnTo>
                    <a:pt x="2593" y="2547"/>
                  </a:lnTo>
                  <a:lnTo>
                    <a:pt x="2590" y="2575"/>
                  </a:lnTo>
                  <a:lnTo>
                    <a:pt x="2583" y="2603"/>
                  </a:lnTo>
                  <a:lnTo>
                    <a:pt x="2570" y="2631"/>
                  </a:lnTo>
                  <a:lnTo>
                    <a:pt x="2553" y="2654"/>
                  </a:lnTo>
                  <a:lnTo>
                    <a:pt x="2532" y="2677"/>
                  </a:lnTo>
                  <a:lnTo>
                    <a:pt x="2501" y="2703"/>
                  </a:lnTo>
                  <a:lnTo>
                    <a:pt x="2477" y="2720"/>
                  </a:lnTo>
                  <a:lnTo>
                    <a:pt x="2449" y="2732"/>
                  </a:lnTo>
                  <a:lnTo>
                    <a:pt x="2635" y="3353"/>
                  </a:lnTo>
                  <a:lnTo>
                    <a:pt x="2638" y="3376"/>
                  </a:lnTo>
                  <a:lnTo>
                    <a:pt x="2636" y="3398"/>
                  </a:lnTo>
                  <a:lnTo>
                    <a:pt x="2628" y="3421"/>
                  </a:lnTo>
                  <a:lnTo>
                    <a:pt x="2614" y="3439"/>
                  </a:lnTo>
                  <a:lnTo>
                    <a:pt x="2596" y="3454"/>
                  </a:lnTo>
                  <a:lnTo>
                    <a:pt x="2575" y="3464"/>
                  </a:lnTo>
                  <a:lnTo>
                    <a:pt x="1829" y="3688"/>
                  </a:lnTo>
                  <a:lnTo>
                    <a:pt x="1803" y="3691"/>
                  </a:lnTo>
                  <a:lnTo>
                    <a:pt x="1785" y="3689"/>
                  </a:lnTo>
                  <a:lnTo>
                    <a:pt x="1767" y="3683"/>
                  </a:lnTo>
                  <a:lnTo>
                    <a:pt x="1751" y="3674"/>
                  </a:lnTo>
                  <a:lnTo>
                    <a:pt x="1736" y="3662"/>
                  </a:lnTo>
                  <a:lnTo>
                    <a:pt x="1725" y="3646"/>
                  </a:lnTo>
                  <a:lnTo>
                    <a:pt x="1718" y="3628"/>
                  </a:lnTo>
                  <a:lnTo>
                    <a:pt x="1529" y="3002"/>
                  </a:lnTo>
                  <a:lnTo>
                    <a:pt x="1342" y="3628"/>
                  </a:lnTo>
                  <a:lnTo>
                    <a:pt x="1335" y="3646"/>
                  </a:lnTo>
                  <a:lnTo>
                    <a:pt x="1324" y="3662"/>
                  </a:lnTo>
                  <a:lnTo>
                    <a:pt x="1309" y="3674"/>
                  </a:lnTo>
                  <a:lnTo>
                    <a:pt x="1293" y="3683"/>
                  </a:lnTo>
                  <a:lnTo>
                    <a:pt x="1275" y="3689"/>
                  </a:lnTo>
                  <a:lnTo>
                    <a:pt x="1257" y="3691"/>
                  </a:lnTo>
                  <a:lnTo>
                    <a:pt x="1231" y="3688"/>
                  </a:lnTo>
                  <a:lnTo>
                    <a:pt x="485" y="3464"/>
                  </a:lnTo>
                  <a:lnTo>
                    <a:pt x="463" y="3454"/>
                  </a:lnTo>
                  <a:lnTo>
                    <a:pt x="445" y="3439"/>
                  </a:lnTo>
                  <a:lnTo>
                    <a:pt x="432" y="3421"/>
                  </a:lnTo>
                  <a:lnTo>
                    <a:pt x="424" y="3398"/>
                  </a:lnTo>
                  <a:lnTo>
                    <a:pt x="422" y="3376"/>
                  </a:lnTo>
                  <a:lnTo>
                    <a:pt x="425" y="3353"/>
                  </a:lnTo>
                  <a:lnTo>
                    <a:pt x="615" y="2719"/>
                  </a:lnTo>
                  <a:lnTo>
                    <a:pt x="584" y="2711"/>
                  </a:lnTo>
                  <a:lnTo>
                    <a:pt x="556" y="2697"/>
                  </a:lnTo>
                  <a:lnTo>
                    <a:pt x="529" y="2678"/>
                  </a:lnTo>
                  <a:lnTo>
                    <a:pt x="500" y="2651"/>
                  </a:lnTo>
                  <a:lnTo>
                    <a:pt x="478" y="2629"/>
                  </a:lnTo>
                  <a:lnTo>
                    <a:pt x="462" y="2603"/>
                  </a:lnTo>
                  <a:lnTo>
                    <a:pt x="451" y="2577"/>
                  </a:lnTo>
                  <a:lnTo>
                    <a:pt x="443" y="2549"/>
                  </a:lnTo>
                  <a:lnTo>
                    <a:pt x="441" y="2520"/>
                  </a:lnTo>
                  <a:lnTo>
                    <a:pt x="443" y="2490"/>
                  </a:lnTo>
                  <a:lnTo>
                    <a:pt x="451" y="2462"/>
                  </a:lnTo>
                  <a:lnTo>
                    <a:pt x="462" y="2435"/>
                  </a:lnTo>
                  <a:lnTo>
                    <a:pt x="478" y="2410"/>
                  </a:lnTo>
                  <a:lnTo>
                    <a:pt x="451" y="2423"/>
                  </a:lnTo>
                  <a:lnTo>
                    <a:pt x="422" y="2429"/>
                  </a:lnTo>
                  <a:lnTo>
                    <a:pt x="393" y="2432"/>
                  </a:lnTo>
                  <a:lnTo>
                    <a:pt x="364" y="2428"/>
                  </a:lnTo>
                  <a:lnTo>
                    <a:pt x="336" y="2421"/>
                  </a:lnTo>
                  <a:lnTo>
                    <a:pt x="310" y="2410"/>
                  </a:lnTo>
                  <a:lnTo>
                    <a:pt x="285" y="2394"/>
                  </a:lnTo>
                  <a:lnTo>
                    <a:pt x="262" y="2374"/>
                  </a:lnTo>
                  <a:lnTo>
                    <a:pt x="244" y="2349"/>
                  </a:lnTo>
                  <a:lnTo>
                    <a:pt x="223" y="2316"/>
                  </a:lnTo>
                  <a:lnTo>
                    <a:pt x="209" y="2288"/>
                  </a:lnTo>
                  <a:lnTo>
                    <a:pt x="200" y="2260"/>
                  </a:lnTo>
                  <a:lnTo>
                    <a:pt x="197" y="2230"/>
                  </a:lnTo>
                  <a:lnTo>
                    <a:pt x="198" y="2201"/>
                  </a:lnTo>
                  <a:lnTo>
                    <a:pt x="203" y="2173"/>
                  </a:lnTo>
                  <a:lnTo>
                    <a:pt x="215" y="2145"/>
                  </a:lnTo>
                  <a:lnTo>
                    <a:pt x="229" y="2121"/>
                  </a:lnTo>
                  <a:lnTo>
                    <a:pt x="247" y="2098"/>
                  </a:lnTo>
                  <a:lnTo>
                    <a:pt x="271" y="2078"/>
                  </a:lnTo>
                  <a:lnTo>
                    <a:pt x="241" y="2082"/>
                  </a:lnTo>
                  <a:lnTo>
                    <a:pt x="211" y="2080"/>
                  </a:lnTo>
                  <a:lnTo>
                    <a:pt x="182" y="2074"/>
                  </a:lnTo>
                  <a:lnTo>
                    <a:pt x="156" y="2064"/>
                  </a:lnTo>
                  <a:lnTo>
                    <a:pt x="130" y="2048"/>
                  </a:lnTo>
                  <a:lnTo>
                    <a:pt x="108" y="2030"/>
                  </a:lnTo>
                  <a:lnTo>
                    <a:pt x="89" y="2007"/>
                  </a:lnTo>
                  <a:lnTo>
                    <a:pt x="73" y="1983"/>
                  </a:lnTo>
                  <a:lnTo>
                    <a:pt x="62" y="1953"/>
                  </a:lnTo>
                  <a:lnTo>
                    <a:pt x="52" y="1915"/>
                  </a:lnTo>
                  <a:lnTo>
                    <a:pt x="46" y="1884"/>
                  </a:lnTo>
                  <a:lnTo>
                    <a:pt x="46" y="1855"/>
                  </a:lnTo>
                  <a:lnTo>
                    <a:pt x="51" y="1825"/>
                  </a:lnTo>
                  <a:lnTo>
                    <a:pt x="61" y="1797"/>
                  </a:lnTo>
                  <a:lnTo>
                    <a:pt x="74" y="1772"/>
                  </a:lnTo>
                  <a:lnTo>
                    <a:pt x="93" y="1748"/>
                  </a:lnTo>
                  <a:lnTo>
                    <a:pt x="114" y="1728"/>
                  </a:lnTo>
                  <a:lnTo>
                    <a:pt x="139" y="1712"/>
                  </a:lnTo>
                  <a:lnTo>
                    <a:pt x="167" y="1700"/>
                  </a:lnTo>
                  <a:lnTo>
                    <a:pt x="133" y="1694"/>
                  </a:lnTo>
                  <a:lnTo>
                    <a:pt x="102" y="1683"/>
                  </a:lnTo>
                  <a:lnTo>
                    <a:pt x="73" y="1666"/>
                  </a:lnTo>
                  <a:lnTo>
                    <a:pt x="48" y="1644"/>
                  </a:lnTo>
                  <a:lnTo>
                    <a:pt x="28" y="1618"/>
                  </a:lnTo>
                  <a:lnTo>
                    <a:pt x="13" y="1589"/>
                  </a:lnTo>
                  <a:lnTo>
                    <a:pt x="3" y="1557"/>
                  </a:lnTo>
                  <a:lnTo>
                    <a:pt x="0" y="1522"/>
                  </a:lnTo>
                  <a:lnTo>
                    <a:pt x="0" y="1521"/>
                  </a:lnTo>
                  <a:lnTo>
                    <a:pt x="1" y="1483"/>
                  </a:lnTo>
                  <a:lnTo>
                    <a:pt x="4" y="1449"/>
                  </a:lnTo>
                  <a:lnTo>
                    <a:pt x="15" y="1417"/>
                  </a:lnTo>
                  <a:lnTo>
                    <a:pt x="30" y="1388"/>
                  </a:lnTo>
                  <a:lnTo>
                    <a:pt x="52" y="1363"/>
                  </a:lnTo>
                  <a:lnTo>
                    <a:pt x="76" y="1341"/>
                  </a:lnTo>
                  <a:lnTo>
                    <a:pt x="105" y="1324"/>
                  </a:lnTo>
                  <a:lnTo>
                    <a:pt x="136" y="1314"/>
                  </a:lnTo>
                  <a:lnTo>
                    <a:pt x="169" y="1309"/>
                  </a:lnTo>
                  <a:lnTo>
                    <a:pt x="142" y="1296"/>
                  </a:lnTo>
                  <a:lnTo>
                    <a:pt x="117" y="1278"/>
                  </a:lnTo>
                  <a:lnTo>
                    <a:pt x="97" y="1258"/>
                  </a:lnTo>
                  <a:lnTo>
                    <a:pt x="80" y="1234"/>
                  </a:lnTo>
                  <a:lnTo>
                    <a:pt x="68" y="1208"/>
                  </a:lnTo>
                  <a:lnTo>
                    <a:pt x="59" y="1181"/>
                  </a:lnTo>
                  <a:lnTo>
                    <a:pt x="54" y="1151"/>
                  </a:lnTo>
                  <a:lnTo>
                    <a:pt x="55" y="1122"/>
                  </a:lnTo>
                  <a:lnTo>
                    <a:pt x="61" y="1091"/>
                  </a:lnTo>
                  <a:lnTo>
                    <a:pt x="73" y="1053"/>
                  </a:lnTo>
                  <a:lnTo>
                    <a:pt x="85" y="1025"/>
                  </a:lnTo>
                  <a:lnTo>
                    <a:pt x="100" y="1000"/>
                  </a:lnTo>
                  <a:lnTo>
                    <a:pt x="121" y="978"/>
                  </a:lnTo>
                  <a:lnTo>
                    <a:pt x="143" y="960"/>
                  </a:lnTo>
                  <a:lnTo>
                    <a:pt x="168" y="946"/>
                  </a:lnTo>
                  <a:lnTo>
                    <a:pt x="195" y="935"/>
                  </a:lnTo>
                  <a:lnTo>
                    <a:pt x="225" y="930"/>
                  </a:lnTo>
                  <a:lnTo>
                    <a:pt x="254" y="930"/>
                  </a:lnTo>
                  <a:lnTo>
                    <a:pt x="285" y="934"/>
                  </a:lnTo>
                  <a:lnTo>
                    <a:pt x="262" y="914"/>
                  </a:lnTo>
                  <a:lnTo>
                    <a:pt x="243" y="890"/>
                  </a:lnTo>
                  <a:lnTo>
                    <a:pt x="229" y="865"/>
                  </a:lnTo>
                  <a:lnTo>
                    <a:pt x="219" y="837"/>
                  </a:lnTo>
                  <a:lnTo>
                    <a:pt x="215" y="809"/>
                  </a:lnTo>
                  <a:lnTo>
                    <a:pt x="214" y="779"/>
                  </a:lnTo>
                  <a:lnTo>
                    <a:pt x="218" y="751"/>
                  </a:lnTo>
                  <a:lnTo>
                    <a:pt x="228" y="722"/>
                  </a:lnTo>
                  <a:lnTo>
                    <a:pt x="242" y="694"/>
                  </a:lnTo>
                  <a:lnTo>
                    <a:pt x="263" y="662"/>
                  </a:lnTo>
                  <a:lnTo>
                    <a:pt x="284" y="638"/>
                  </a:lnTo>
                  <a:lnTo>
                    <a:pt x="305" y="619"/>
                  </a:lnTo>
                  <a:lnTo>
                    <a:pt x="331" y="603"/>
                  </a:lnTo>
                  <a:lnTo>
                    <a:pt x="357" y="592"/>
                  </a:lnTo>
                  <a:lnTo>
                    <a:pt x="385" y="585"/>
                  </a:lnTo>
                  <a:lnTo>
                    <a:pt x="415" y="584"/>
                  </a:lnTo>
                  <a:lnTo>
                    <a:pt x="444" y="586"/>
                  </a:lnTo>
                  <a:lnTo>
                    <a:pt x="472" y="594"/>
                  </a:lnTo>
                  <a:lnTo>
                    <a:pt x="501" y="607"/>
                  </a:lnTo>
                  <a:lnTo>
                    <a:pt x="484" y="581"/>
                  </a:lnTo>
                  <a:lnTo>
                    <a:pt x="474" y="553"/>
                  </a:lnTo>
                  <a:lnTo>
                    <a:pt x="467" y="525"/>
                  </a:lnTo>
                  <a:lnTo>
                    <a:pt x="466" y="497"/>
                  </a:lnTo>
                  <a:lnTo>
                    <a:pt x="468" y="467"/>
                  </a:lnTo>
                  <a:lnTo>
                    <a:pt x="476" y="439"/>
                  </a:lnTo>
                  <a:lnTo>
                    <a:pt x="488" y="413"/>
                  </a:lnTo>
                  <a:lnTo>
                    <a:pt x="505" y="388"/>
                  </a:lnTo>
                  <a:lnTo>
                    <a:pt x="527" y="365"/>
                  </a:lnTo>
                  <a:lnTo>
                    <a:pt x="557" y="340"/>
                  </a:lnTo>
                  <a:lnTo>
                    <a:pt x="582" y="322"/>
                  </a:lnTo>
                  <a:lnTo>
                    <a:pt x="609" y="310"/>
                  </a:lnTo>
                  <a:lnTo>
                    <a:pt x="637" y="302"/>
                  </a:lnTo>
                  <a:lnTo>
                    <a:pt x="667" y="299"/>
                  </a:lnTo>
                  <a:lnTo>
                    <a:pt x="695" y="301"/>
                  </a:lnTo>
                  <a:lnTo>
                    <a:pt x="723" y="308"/>
                  </a:lnTo>
                  <a:lnTo>
                    <a:pt x="750" y="318"/>
                  </a:lnTo>
                  <a:lnTo>
                    <a:pt x="776" y="334"/>
                  </a:lnTo>
                  <a:lnTo>
                    <a:pt x="799" y="353"/>
                  </a:lnTo>
                  <a:lnTo>
                    <a:pt x="791" y="325"/>
                  </a:lnTo>
                  <a:lnTo>
                    <a:pt x="788" y="295"/>
                  </a:lnTo>
                  <a:lnTo>
                    <a:pt x="790" y="266"/>
                  </a:lnTo>
                  <a:lnTo>
                    <a:pt x="797" y="238"/>
                  </a:lnTo>
                  <a:lnTo>
                    <a:pt x="808" y="210"/>
                  </a:lnTo>
                  <a:lnTo>
                    <a:pt x="823" y="186"/>
                  </a:lnTo>
                  <a:lnTo>
                    <a:pt x="842" y="164"/>
                  </a:lnTo>
                  <a:lnTo>
                    <a:pt x="866" y="145"/>
                  </a:lnTo>
                  <a:lnTo>
                    <a:pt x="892" y="129"/>
                  </a:lnTo>
                  <a:lnTo>
                    <a:pt x="928" y="113"/>
                  </a:lnTo>
                  <a:lnTo>
                    <a:pt x="957" y="104"/>
                  </a:lnTo>
                  <a:lnTo>
                    <a:pt x="987" y="100"/>
                  </a:lnTo>
                  <a:lnTo>
                    <a:pt x="1016" y="100"/>
                  </a:lnTo>
                  <a:lnTo>
                    <a:pt x="1045" y="105"/>
                  </a:lnTo>
                  <a:lnTo>
                    <a:pt x="1073" y="115"/>
                  </a:lnTo>
                  <a:lnTo>
                    <a:pt x="1097" y="129"/>
                  </a:lnTo>
                  <a:lnTo>
                    <a:pt x="1121" y="147"/>
                  </a:lnTo>
                  <a:lnTo>
                    <a:pt x="1140" y="170"/>
                  </a:lnTo>
                  <a:lnTo>
                    <a:pt x="1157" y="195"/>
                  </a:lnTo>
                  <a:lnTo>
                    <a:pt x="1157" y="161"/>
                  </a:lnTo>
                  <a:lnTo>
                    <a:pt x="1165" y="128"/>
                  </a:lnTo>
                  <a:lnTo>
                    <a:pt x="1178" y="98"/>
                  </a:lnTo>
                  <a:lnTo>
                    <a:pt x="1196" y="71"/>
                  </a:lnTo>
                  <a:lnTo>
                    <a:pt x="1218" y="48"/>
                  </a:lnTo>
                  <a:lnTo>
                    <a:pt x="1246" y="28"/>
                  </a:lnTo>
                  <a:lnTo>
                    <a:pt x="1276" y="15"/>
                  </a:lnTo>
                  <a:lnTo>
                    <a:pt x="1310" y="6"/>
                  </a:lnTo>
                  <a:lnTo>
                    <a:pt x="1348" y="1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46307C0-D0A0-4EA8-9586-ABF6F7669A10}"/>
              </a:ext>
            </a:extLst>
          </p:cNvPr>
          <p:cNvGrpSpPr/>
          <p:nvPr/>
        </p:nvGrpSpPr>
        <p:grpSpPr>
          <a:xfrm>
            <a:off x="1125351" y="1471310"/>
            <a:ext cx="1340367" cy="1477328"/>
            <a:chOff x="417444" y="1981202"/>
            <a:chExt cx="1787156" cy="1969771"/>
          </a:xfrm>
        </p:grpSpPr>
        <p:sp>
          <p:nvSpPr>
            <p:cNvPr id="2" name="Rounded Rectangle 3">
              <a:extLst>
                <a:ext uri="{FF2B5EF4-FFF2-40B4-BE49-F238E27FC236}">
                  <a16:creationId xmlns="" xmlns:a16="http://schemas.microsoft.com/office/drawing/2014/main" id="{7B5C2B02-24C7-4781-899B-C847C2F24D32}"/>
                </a:ext>
              </a:extLst>
            </p:cNvPr>
            <p:cNvSpPr/>
            <p:nvPr/>
          </p:nvSpPr>
          <p:spPr>
            <a:xfrm>
              <a:off x="417444" y="2126820"/>
              <a:ext cx="1667434" cy="16477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7891CD7-AE4E-48BD-ADD0-56EF3EF9E243}"/>
                </a:ext>
              </a:extLst>
            </p:cNvPr>
            <p:cNvSpPr txBox="1"/>
            <p:nvPr/>
          </p:nvSpPr>
          <p:spPr>
            <a:xfrm>
              <a:off x="1103444" y="1981202"/>
              <a:ext cx="1101156" cy="196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0" dirty="0">
                  <a:solidFill>
                    <a:schemeClr val="bg1"/>
                  </a:solidFill>
                  <a:latin typeface="Raleway" panose="020B0503030101060003" pitchFamily="34" charset="0"/>
                  <a:cs typeface="Lato Black" panose="020F0A02020204030203" pitchFamily="34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6EF86B4-18F2-491E-8FE6-A014C0CEA8E3}"/>
              </a:ext>
            </a:extLst>
          </p:cNvPr>
          <p:cNvGrpSpPr/>
          <p:nvPr/>
        </p:nvGrpSpPr>
        <p:grpSpPr>
          <a:xfrm>
            <a:off x="5491147" y="1502608"/>
            <a:ext cx="1295051" cy="1477328"/>
            <a:chOff x="6217609" y="2022933"/>
            <a:chExt cx="1726735" cy="1969771"/>
          </a:xfrm>
        </p:grpSpPr>
        <p:sp>
          <p:nvSpPr>
            <p:cNvPr id="4" name="Rounded Rectangle 8">
              <a:extLst>
                <a:ext uri="{FF2B5EF4-FFF2-40B4-BE49-F238E27FC236}">
                  <a16:creationId xmlns="" xmlns:a16="http://schemas.microsoft.com/office/drawing/2014/main" id="{BB490232-2D6B-4330-B69F-8BD2E38876C2}"/>
                </a:ext>
              </a:extLst>
            </p:cNvPr>
            <p:cNvSpPr/>
            <p:nvPr/>
          </p:nvSpPr>
          <p:spPr>
            <a:xfrm>
              <a:off x="6217609" y="2128164"/>
              <a:ext cx="1667434" cy="164775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18E225C-88B8-4DEA-B332-7A5177974E1C}"/>
                </a:ext>
              </a:extLst>
            </p:cNvPr>
            <p:cNvSpPr txBox="1"/>
            <p:nvPr/>
          </p:nvSpPr>
          <p:spPr>
            <a:xfrm>
              <a:off x="6843188" y="2022933"/>
              <a:ext cx="1101156" cy="196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0" dirty="0">
                  <a:solidFill>
                    <a:schemeClr val="bg1"/>
                  </a:solidFill>
                  <a:latin typeface="Raleway" panose="020B0503030101060003" pitchFamily="34" charset="0"/>
                  <a:cs typeface="Lato Black" panose="020F0A02020204030203" pitchFamily="34" charset="0"/>
                </a:rPr>
                <a:t>2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99593" y="218133"/>
            <a:ext cx="8280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Наставничество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-254081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Разработаны  нормативно-правовые документы, регулирующие процесс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наставничества с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учетом специфики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Мероприятия\выступление по наставничеству\b6f6d7160eea139d6a40fe6d10044aa5ad12129e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" b="2588"/>
          <a:stretch/>
        </p:blipFill>
        <p:spPr bwMode="auto">
          <a:xfrm>
            <a:off x="5940152" y="1635646"/>
            <a:ext cx="1291936" cy="181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F:\Мероприятия\выступление по наставничеству\b70ef720e5c0c3f087e23605f6049073c5af9be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2" b="2782"/>
          <a:stretch/>
        </p:blipFill>
        <p:spPr bwMode="auto">
          <a:xfrm>
            <a:off x="7590509" y="1635646"/>
            <a:ext cx="1301971" cy="18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F:\Мероприятия\выступление по наставничеству\56f0cf499e9a80f2218412ae99ff7d24947892f7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8867"/>
          <a:stretch/>
        </p:blipFill>
        <p:spPr bwMode="auto">
          <a:xfrm rot="16200000">
            <a:off x="6768246" y="3054159"/>
            <a:ext cx="1368147" cy="2563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85362242"/>
              </p:ext>
            </p:extLst>
          </p:nvPr>
        </p:nvGraphicFramePr>
        <p:xfrm>
          <a:off x="-756592" y="1707654"/>
          <a:ext cx="80648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3" y="123478"/>
            <a:ext cx="8244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Разработаны  нормативно-правовые документы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регулирующие процесс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наставничества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учетом специфики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3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03FD9C8B-1614-411E-ACF6-9CCE2A5AE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68" y="1131590"/>
            <a:ext cx="9144000" cy="43088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модели наставничества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9317F00-F185-4571-9AA9-9DEED2CE45BC}"/>
              </a:ext>
            </a:extLst>
          </p:cNvPr>
          <p:cNvSpPr/>
          <p:nvPr/>
        </p:nvSpPr>
        <p:spPr>
          <a:xfrm>
            <a:off x="1619672" y="2202693"/>
            <a:ext cx="2570242" cy="148661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CB68A55-4179-4AA8-886C-219926A4A7E7}"/>
              </a:ext>
            </a:extLst>
          </p:cNvPr>
          <p:cNvSpPr/>
          <p:nvPr/>
        </p:nvSpPr>
        <p:spPr>
          <a:xfrm>
            <a:off x="6067802" y="2202694"/>
            <a:ext cx="2570242" cy="148661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35" name="Group 28">
            <a:extLst>
              <a:ext uri="{FF2B5EF4-FFF2-40B4-BE49-F238E27FC236}">
                <a16:creationId xmlns="" xmlns:a16="http://schemas.microsoft.com/office/drawing/2014/main" id="{4BDE50F4-F740-484F-823E-498FAD1A4AEE}"/>
              </a:ext>
            </a:extLst>
          </p:cNvPr>
          <p:cNvGrpSpPr/>
          <p:nvPr/>
        </p:nvGrpSpPr>
        <p:grpSpPr>
          <a:xfrm>
            <a:off x="2614246" y="1923678"/>
            <a:ext cx="557663" cy="558033"/>
            <a:chOff x="875236" y="3997980"/>
            <a:chExt cx="743551" cy="744044"/>
          </a:xfrm>
        </p:grpSpPr>
        <p:grpSp>
          <p:nvGrpSpPr>
            <p:cNvPr id="36" name="Group 9">
              <a:extLst>
                <a:ext uri="{FF2B5EF4-FFF2-40B4-BE49-F238E27FC236}">
                  <a16:creationId xmlns="" xmlns:a16="http://schemas.microsoft.com/office/drawing/2014/main" id="{49054CDD-4E2C-4B7D-9A2E-D751FBDCC898}"/>
                </a:ext>
              </a:extLst>
            </p:cNvPr>
            <p:cNvGrpSpPr/>
            <p:nvPr/>
          </p:nvGrpSpPr>
          <p:grpSpPr>
            <a:xfrm>
              <a:off x="875236" y="3997980"/>
              <a:ext cx="743551" cy="744044"/>
              <a:chOff x="5817920" y="1697744"/>
              <a:chExt cx="554021" cy="554389"/>
            </a:xfrm>
          </p:grpSpPr>
          <p:sp>
            <p:nvSpPr>
              <p:cNvPr id="45" name="Oval 10">
                <a:extLst>
                  <a:ext uri="{FF2B5EF4-FFF2-40B4-BE49-F238E27FC236}">
                    <a16:creationId xmlns="" xmlns:a16="http://schemas.microsoft.com/office/drawing/2014/main" id="{84AB3B9B-4191-4758-8FE1-7C4884E67918}"/>
                  </a:ext>
                </a:extLst>
              </p:cNvPr>
              <p:cNvSpPr/>
              <p:nvPr/>
            </p:nvSpPr>
            <p:spPr>
              <a:xfrm>
                <a:off x="5846531" y="1727200"/>
                <a:ext cx="496800" cy="49547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6" name="Oval 11">
                <a:extLst>
                  <a:ext uri="{FF2B5EF4-FFF2-40B4-BE49-F238E27FC236}">
                    <a16:creationId xmlns="" xmlns:a16="http://schemas.microsoft.com/office/drawing/2014/main" id="{90C9CB2F-7976-4522-B65E-3D8E7677FA03}"/>
                  </a:ext>
                </a:extLst>
              </p:cNvPr>
              <p:cNvSpPr/>
              <p:nvPr/>
            </p:nvSpPr>
            <p:spPr>
              <a:xfrm>
                <a:off x="5817920" y="1697744"/>
                <a:ext cx="554021" cy="554389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38" name="Group 18">
              <a:extLst>
                <a:ext uri="{FF2B5EF4-FFF2-40B4-BE49-F238E27FC236}">
                  <a16:creationId xmlns="" xmlns:a16="http://schemas.microsoft.com/office/drawing/2014/main" id="{CC6D296A-C3C5-4735-8A50-41471CFDA73C}"/>
                </a:ext>
              </a:extLst>
            </p:cNvPr>
            <p:cNvGrpSpPr/>
            <p:nvPr/>
          </p:nvGrpSpPr>
          <p:grpSpPr>
            <a:xfrm>
              <a:off x="1080448" y="4210466"/>
              <a:ext cx="389620" cy="349619"/>
              <a:chOff x="3270126" y="2762664"/>
              <a:chExt cx="684000" cy="613776"/>
            </a:xfrm>
            <a:solidFill>
              <a:schemeClr val="bg1"/>
            </a:solidFill>
          </p:grpSpPr>
          <p:sp>
            <p:nvSpPr>
              <p:cNvPr id="39" name="Freeform 51">
                <a:extLst>
                  <a:ext uri="{FF2B5EF4-FFF2-40B4-BE49-F238E27FC236}">
                    <a16:creationId xmlns="" xmlns:a16="http://schemas.microsoft.com/office/drawing/2014/main" id="{E5E5E7D9-8910-4200-8504-7E354C677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2872777"/>
                <a:ext cx="294437" cy="55057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" name="Freeform 52">
                <a:extLst>
                  <a:ext uri="{FF2B5EF4-FFF2-40B4-BE49-F238E27FC236}">
                    <a16:creationId xmlns="" xmlns:a16="http://schemas.microsoft.com/office/drawing/2014/main" id="{D631C5BA-662B-48D0-9565-34A0BB38F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2976771"/>
                <a:ext cx="294437" cy="55057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" name="Freeform 53">
                <a:extLst>
                  <a:ext uri="{FF2B5EF4-FFF2-40B4-BE49-F238E27FC236}">
                    <a16:creationId xmlns="" xmlns:a16="http://schemas.microsoft.com/office/drawing/2014/main" id="{7B59FDC9-5DEB-42FC-9EB4-A40759C3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3080767"/>
                <a:ext cx="178928" cy="57095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" name="Freeform 54">
                <a:extLst>
                  <a:ext uri="{FF2B5EF4-FFF2-40B4-BE49-F238E27FC236}">
                    <a16:creationId xmlns="" xmlns:a16="http://schemas.microsoft.com/office/drawing/2014/main" id="{D3F22E1D-C339-4E59-885F-9F06B77D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126" y="2762664"/>
                <a:ext cx="529987" cy="613776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3" name="Freeform 55">
                <a:extLst>
                  <a:ext uri="{FF2B5EF4-FFF2-40B4-BE49-F238E27FC236}">
                    <a16:creationId xmlns="" xmlns:a16="http://schemas.microsoft.com/office/drawing/2014/main" id="{735FEF0F-A14A-4471-BA1E-F9E33FC07D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7980" y="2831994"/>
                <a:ext cx="326146" cy="438412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4" name="Freeform 56">
                <a:extLst>
                  <a:ext uri="{FF2B5EF4-FFF2-40B4-BE49-F238E27FC236}">
                    <a16:creationId xmlns="" xmlns:a16="http://schemas.microsoft.com/office/drawing/2014/main" id="{099FBB22-9F57-4885-B418-395F47B7A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782" y="3184761"/>
                <a:ext cx="237815" cy="108074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47" name="Group 29">
            <a:extLst>
              <a:ext uri="{FF2B5EF4-FFF2-40B4-BE49-F238E27FC236}">
                <a16:creationId xmlns="" xmlns:a16="http://schemas.microsoft.com/office/drawing/2014/main" id="{07C19F3E-0886-4FA9-956D-8C475AA369BF}"/>
              </a:ext>
            </a:extLst>
          </p:cNvPr>
          <p:cNvGrpSpPr/>
          <p:nvPr/>
        </p:nvGrpSpPr>
        <p:grpSpPr>
          <a:xfrm>
            <a:off x="7062729" y="1923678"/>
            <a:ext cx="580386" cy="580772"/>
            <a:chOff x="860086" y="5065656"/>
            <a:chExt cx="773848" cy="774363"/>
          </a:xfrm>
        </p:grpSpPr>
        <p:grpSp>
          <p:nvGrpSpPr>
            <p:cNvPr id="48" name="Group 12">
              <a:extLst>
                <a:ext uri="{FF2B5EF4-FFF2-40B4-BE49-F238E27FC236}">
                  <a16:creationId xmlns="" xmlns:a16="http://schemas.microsoft.com/office/drawing/2014/main" id="{68AF0C89-EB86-451A-8B32-C8BADC566944}"/>
                </a:ext>
              </a:extLst>
            </p:cNvPr>
            <p:cNvGrpSpPr/>
            <p:nvPr/>
          </p:nvGrpSpPr>
          <p:grpSpPr>
            <a:xfrm>
              <a:off x="860086" y="5065656"/>
              <a:ext cx="773848" cy="774363"/>
              <a:chOff x="5817920" y="1697744"/>
              <a:chExt cx="554021" cy="554389"/>
            </a:xfrm>
          </p:grpSpPr>
          <p:sp>
            <p:nvSpPr>
              <p:cNvPr id="50" name="Oval 13">
                <a:extLst>
                  <a:ext uri="{FF2B5EF4-FFF2-40B4-BE49-F238E27FC236}">
                    <a16:creationId xmlns="" xmlns:a16="http://schemas.microsoft.com/office/drawing/2014/main" id="{A91FBCD6-B948-4E2A-BA1A-99531917C4A2}"/>
                  </a:ext>
                </a:extLst>
              </p:cNvPr>
              <p:cNvSpPr/>
              <p:nvPr/>
            </p:nvSpPr>
            <p:spPr>
              <a:xfrm>
                <a:off x="5846531" y="1727200"/>
                <a:ext cx="496800" cy="49547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1" name="Oval 14">
                <a:extLst>
                  <a:ext uri="{FF2B5EF4-FFF2-40B4-BE49-F238E27FC236}">
                    <a16:creationId xmlns="" xmlns:a16="http://schemas.microsoft.com/office/drawing/2014/main" id="{8A3A3BA3-FD08-41FF-A719-7B3298FACEE1}"/>
                  </a:ext>
                </a:extLst>
              </p:cNvPr>
              <p:cNvSpPr/>
              <p:nvPr/>
            </p:nvSpPr>
            <p:spPr>
              <a:xfrm>
                <a:off x="5817920" y="1697744"/>
                <a:ext cx="554021" cy="554389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9" name="Freeform 65">
              <a:extLst>
                <a:ext uri="{FF2B5EF4-FFF2-40B4-BE49-F238E27FC236}">
                  <a16:creationId xmlns="" xmlns:a16="http://schemas.microsoft.com/office/drawing/2014/main" id="{88720246-4EF3-489D-AFD0-44588B926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953" y="5313154"/>
              <a:ext cx="446115" cy="319196"/>
            </a:xfrm>
            <a:custGeom>
              <a:avLst/>
              <a:gdLst>
                <a:gd name="T0" fmla="*/ 763 w 3584"/>
                <a:gd name="T1" fmla="*/ 1686 h 2687"/>
                <a:gd name="T2" fmla="*/ 996 w 3584"/>
                <a:gd name="T3" fmla="*/ 1876 h 2687"/>
                <a:gd name="T4" fmla="*/ 1212 w 3584"/>
                <a:gd name="T5" fmla="*/ 2067 h 2687"/>
                <a:gd name="T6" fmla="*/ 1400 w 3584"/>
                <a:gd name="T7" fmla="*/ 2264 h 2687"/>
                <a:gd name="T8" fmla="*/ 1382 w 3584"/>
                <a:gd name="T9" fmla="*/ 2616 h 2687"/>
                <a:gd name="T10" fmla="*/ 1055 w 3584"/>
                <a:gd name="T11" fmla="*/ 2635 h 2687"/>
                <a:gd name="T12" fmla="*/ 1046 w 3584"/>
                <a:gd name="T13" fmla="*/ 2390 h 2687"/>
                <a:gd name="T14" fmla="*/ 793 w 3584"/>
                <a:gd name="T15" fmla="*/ 2341 h 2687"/>
                <a:gd name="T16" fmla="*/ 760 w 3584"/>
                <a:gd name="T17" fmla="*/ 2154 h 2687"/>
                <a:gd name="T18" fmla="*/ 545 w 3584"/>
                <a:gd name="T19" fmla="*/ 2046 h 2687"/>
                <a:gd name="T20" fmla="*/ 502 w 3584"/>
                <a:gd name="T21" fmla="*/ 1911 h 2687"/>
                <a:gd name="T22" fmla="*/ 310 w 3584"/>
                <a:gd name="T23" fmla="*/ 1726 h 2687"/>
                <a:gd name="T24" fmla="*/ 567 w 3584"/>
                <a:gd name="T25" fmla="*/ 1457 h 2687"/>
                <a:gd name="T26" fmla="*/ 1656 w 3584"/>
                <a:gd name="T27" fmla="*/ 132 h 2687"/>
                <a:gd name="T28" fmla="*/ 1503 w 3584"/>
                <a:gd name="T29" fmla="*/ 242 h 2687"/>
                <a:gd name="T30" fmla="*/ 1129 w 3584"/>
                <a:gd name="T31" fmla="*/ 490 h 2687"/>
                <a:gd name="T32" fmla="*/ 1133 w 3584"/>
                <a:gd name="T33" fmla="*/ 1009 h 2687"/>
                <a:gd name="T34" fmla="*/ 1524 w 3584"/>
                <a:gd name="T35" fmla="*/ 1080 h 2687"/>
                <a:gd name="T36" fmla="*/ 2026 w 3584"/>
                <a:gd name="T37" fmla="*/ 879 h 2687"/>
                <a:gd name="T38" fmla="*/ 2224 w 3584"/>
                <a:gd name="T39" fmla="*/ 1016 h 2687"/>
                <a:gd name="T40" fmla="*/ 2359 w 3584"/>
                <a:gd name="T41" fmla="*/ 1156 h 2687"/>
                <a:gd name="T42" fmla="*/ 2492 w 3584"/>
                <a:gd name="T43" fmla="*/ 1295 h 2687"/>
                <a:gd name="T44" fmla="*/ 2841 w 3584"/>
                <a:gd name="T45" fmla="*/ 1656 h 2687"/>
                <a:gd name="T46" fmla="*/ 2770 w 3584"/>
                <a:gd name="T47" fmla="*/ 1928 h 2687"/>
                <a:gd name="T48" fmla="*/ 2488 w 3584"/>
                <a:gd name="T49" fmla="*/ 1753 h 2687"/>
                <a:gd name="T50" fmla="*/ 2349 w 3584"/>
                <a:gd name="T51" fmla="*/ 1626 h 2687"/>
                <a:gd name="T52" fmla="*/ 2340 w 3584"/>
                <a:gd name="T53" fmla="*/ 1664 h 2687"/>
                <a:gd name="T54" fmla="*/ 2578 w 3584"/>
                <a:gd name="T55" fmla="*/ 1930 h 2687"/>
                <a:gd name="T56" fmla="*/ 2552 w 3584"/>
                <a:gd name="T57" fmla="*/ 2176 h 2687"/>
                <a:gd name="T58" fmla="*/ 2266 w 3584"/>
                <a:gd name="T59" fmla="*/ 2070 h 2687"/>
                <a:gd name="T60" fmla="*/ 2025 w 3584"/>
                <a:gd name="T61" fmla="*/ 1855 h 2687"/>
                <a:gd name="T62" fmla="*/ 2147 w 3584"/>
                <a:gd name="T63" fmla="*/ 2024 h 2687"/>
                <a:gd name="T64" fmla="*/ 2312 w 3584"/>
                <a:gd name="T65" fmla="*/ 2280 h 2687"/>
                <a:gd name="T66" fmla="*/ 2066 w 3584"/>
                <a:gd name="T67" fmla="*/ 2400 h 2687"/>
                <a:gd name="T68" fmla="*/ 1827 w 3584"/>
                <a:gd name="T69" fmla="*/ 2151 h 2687"/>
                <a:gd name="T70" fmla="*/ 1737 w 3584"/>
                <a:gd name="T71" fmla="*/ 2100 h 2687"/>
                <a:gd name="T72" fmla="*/ 1848 w 3584"/>
                <a:gd name="T73" fmla="*/ 2248 h 2687"/>
                <a:gd name="T74" fmla="*/ 1987 w 3584"/>
                <a:gd name="T75" fmla="*/ 2508 h 2687"/>
                <a:gd name="T76" fmla="*/ 1724 w 3584"/>
                <a:gd name="T77" fmla="*/ 2582 h 2687"/>
                <a:gd name="T78" fmla="*/ 1644 w 3584"/>
                <a:gd name="T79" fmla="*/ 2446 h 2687"/>
                <a:gd name="T80" fmla="*/ 1392 w 3584"/>
                <a:gd name="T81" fmla="*/ 2069 h 2687"/>
                <a:gd name="T82" fmla="*/ 1097 w 3584"/>
                <a:gd name="T83" fmla="*/ 1681 h 2687"/>
                <a:gd name="T84" fmla="*/ 734 w 3584"/>
                <a:gd name="T85" fmla="*/ 1321 h 2687"/>
                <a:gd name="T86" fmla="*/ 267 w 3584"/>
                <a:gd name="T87" fmla="*/ 1429 h 2687"/>
                <a:gd name="T88" fmla="*/ 11 w 3584"/>
                <a:gd name="T89" fmla="*/ 1498 h 2687"/>
                <a:gd name="T90" fmla="*/ 619 w 3584"/>
                <a:gd name="T91" fmla="*/ 351 h 2687"/>
                <a:gd name="T92" fmla="*/ 772 w 3584"/>
                <a:gd name="T93" fmla="*/ 263 h 2687"/>
                <a:gd name="T94" fmla="*/ 1188 w 3584"/>
                <a:gd name="T95" fmla="*/ 50 h 2687"/>
                <a:gd name="T96" fmla="*/ 2446 w 3584"/>
                <a:gd name="T97" fmla="*/ 56 h 2687"/>
                <a:gd name="T98" fmla="*/ 2825 w 3584"/>
                <a:gd name="T99" fmla="*/ 385 h 2687"/>
                <a:gd name="T100" fmla="*/ 2962 w 3584"/>
                <a:gd name="T101" fmla="*/ 458 h 2687"/>
                <a:gd name="T102" fmla="*/ 3316 w 3584"/>
                <a:gd name="T103" fmla="*/ 398 h 2687"/>
                <a:gd name="T104" fmla="*/ 3584 w 3584"/>
                <a:gd name="T105" fmla="*/ 1458 h 2687"/>
                <a:gd name="T106" fmla="*/ 3335 w 3584"/>
                <a:gd name="T107" fmla="*/ 1506 h 2687"/>
                <a:gd name="T108" fmla="*/ 3055 w 3584"/>
                <a:gd name="T109" fmla="*/ 1502 h 2687"/>
                <a:gd name="T110" fmla="*/ 2714 w 3584"/>
                <a:gd name="T111" fmla="*/ 1171 h 2687"/>
                <a:gd name="T112" fmla="*/ 2325 w 3584"/>
                <a:gd name="T113" fmla="*/ 772 h 2687"/>
                <a:gd name="T114" fmla="*/ 2197 w 3584"/>
                <a:gd name="T115" fmla="*/ 653 h 2687"/>
                <a:gd name="T116" fmla="*/ 1845 w 3584"/>
                <a:gd name="T117" fmla="*/ 733 h 2687"/>
                <a:gd name="T118" fmla="*/ 1414 w 3584"/>
                <a:gd name="T119" fmla="*/ 952 h 2687"/>
                <a:gd name="T120" fmla="*/ 1186 w 3584"/>
                <a:gd name="T121" fmla="*/ 674 h 2687"/>
                <a:gd name="T122" fmla="*/ 1604 w 3584"/>
                <a:gd name="T123" fmla="*/ 363 h 2687"/>
                <a:gd name="T124" fmla="*/ 2186 w 3584"/>
                <a:gd name="T125" fmla="*/ 28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84" h="2687">
                  <a:moveTo>
                    <a:pt x="567" y="1457"/>
                  </a:moveTo>
                  <a:lnTo>
                    <a:pt x="600" y="1458"/>
                  </a:lnTo>
                  <a:lnTo>
                    <a:pt x="632" y="1466"/>
                  </a:lnTo>
                  <a:lnTo>
                    <a:pt x="661" y="1478"/>
                  </a:lnTo>
                  <a:lnTo>
                    <a:pt x="689" y="1495"/>
                  </a:lnTo>
                  <a:lnTo>
                    <a:pt x="715" y="1517"/>
                  </a:lnTo>
                  <a:lnTo>
                    <a:pt x="733" y="1541"/>
                  </a:lnTo>
                  <a:lnTo>
                    <a:pt x="747" y="1567"/>
                  </a:lnTo>
                  <a:lnTo>
                    <a:pt x="757" y="1596"/>
                  </a:lnTo>
                  <a:lnTo>
                    <a:pt x="764" y="1625"/>
                  </a:lnTo>
                  <a:lnTo>
                    <a:pt x="765" y="1656"/>
                  </a:lnTo>
                  <a:lnTo>
                    <a:pt x="763" y="1686"/>
                  </a:lnTo>
                  <a:lnTo>
                    <a:pt x="756" y="1717"/>
                  </a:lnTo>
                  <a:lnTo>
                    <a:pt x="785" y="1712"/>
                  </a:lnTo>
                  <a:lnTo>
                    <a:pt x="815" y="1710"/>
                  </a:lnTo>
                  <a:lnTo>
                    <a:pt x="844" y="1714"/>
                  </a:lnTo>
                  <a:lnTo>
                    <a:pt x="873" y="1720"/>
                  </a:lnTo>
                  <a:lnTo>
                    <a:pt x="899" y="1731"/>
                  </a:lnTo>
                  <a:lnTo>
                    <a:pt x="924" y="1747"/>
                  </a:lnTo>
                  <a:lnTo>
                    <a:pt x="947" y="1767"/>
                  </a:lnTo>
                  <a:lnTo>
                    <a:pt x="965" y="1792"/>
                  </a:lnTo>
                  <a:lnTo>
                    <a:pt x="981" y="1818"/>
                  </a:lnTo>
                  <a:lnTo>
                    <a:pt x="991" y="1847"/>
                  </a:lnTo>
                  <a:lnTo>
                    <a:pt x="996" y="1876"/>
                  </a:lnTo>
                  <a:lnTo>
                    <a:pt x="997" y="1906"/>
                  </a:lnTo>
                  <a:lnTo>
                    <a:pt x="995" y="1937"/>
                  </a:lnTo>
                  <a:lnTo>
                    <a:pt x="988" y="1968"/>
                  </a:lnTo>
                  <a:lnTo>
                    <a:pt x="1018" y="1962"/>
                  </a:lnTo>
                  <a:lnTo>
                    <a:pt x="1047" y="1961"/>
                  </a:lnTo>
                  <a:lnTo>
                    <a:pt x="1077" y="1963"/>
                  </a:lnTo>
                  <a:lnTo>
                    <a:pt x="1105" y="1971"/>
                  </a:lnTo>
                  <a:lnTo>
                    <a:pt x="1132" y="1982"/>
                  </a:lnTo>
                  <a:lnTo>
                    <a:pt x="1156" y="1997"/>
                  </a:lnTo>
                  <a:lnTo>
                    <a:pt x="1179" y="2018"/>
                  </a:lnTo>
                  <a:lnTo>
                    <a:pt x="1198" y="2041"/>
                  </a:lnTo>
                  <a:lnTo>
                    <a:pt x="1212" y="2067"/>
                  </a:lnTo>
                  <a:lnTo>
                    <a:pt x="1223" y="2093"/>
                  </a:lnTo>
                  <a:lnTo>
                    <a:pt x="1229" y="2122"/>
                  </a:lnTo>
                  <a:lnTo>
                    <a:pt x="1232" y="2151"/>
                  </a:lnTo>
                  <a:lnTo>
                    <a:pt x="1229" y="2180"/>
                  </a:lnTo>
                  <a:lnTo>
                    <a:pt x="1225" y="2210"/>
                  </a:lnTo>
                  <a:lnTo>
                    <a:pt x="1215" y="2239"/>
                  </a:lnTo>
                  <a:lnTo>
                    <a:pt x="1248" y="2232"/>
                  </a:lnTo>
                  <a:lnTo>
                    <a:pt x="1280" y="2228"/>
                  </a:lnTo>
                  <a:lnTo>
                    <a:pt x="1311" y="2230"/>
                  </a:lnTo>
                  <a:lnTo>
                    <a:pt x="1343" y="2236"/>
                  </a:lnTo>
                  <a:lnTo>
                    <a:pt x="1372" y="2248"/>
                  </a:lnTo>
                  <a:lnTo>
                    <a:pt x="1400" y="2264"/>
                  </a:lnTo>
                  <a:lnTo>
                    <a:pt x="1424" y="2286"/>
                  </a:lnTo>
                  <a:lnTo>
                    <a:pt x="1444" y="2312"/>
                  </a:lnTo>
                  <a:lnTo>
                    <a:pt x="1461" y="2342"/>
                  </a:lnTo>
                  <a:lnTo>
                    <a:pt x="1471" y="2374"/>
                  </a:lnTo>
                  <a:lnTo>
                    <a:pt x="1476" y="2406"/>
                  </a:lnTo>
                  <a:lnTo>
                    <a:pt x="1477" y="2440"/>
                  </a:lnTo>
                  <a:lnTo>
                    <a:pt x="1472" y="2473"/>
                  </a:lnTo>
                  <a:lnTo>
                    <a:pt x="1463" y="2507"/>
                  </a:lnTo>
                  <a:lnTo>
                    <a:pt x="1448" y="2538"/>
                  </a:lnTo>
                  <a:lnTo>
                    <a:pt x="1429" y="2569"/>
                  </a:lnTo>
                  <a:lnTo>
                    <a:pt x="1404" y="2597"/>
                  </a:lnTo>
                  <a:lnTo>
                    <a:pt x="1382" y="2616"/>
                  </a:lnTo>
                  <a:lnTo>
                    <a:pt x="1357" y="2634"/>
                  </a:lnTo>
                  <a:lnTo>
                    <a:pt x="1330" y="2650"/>
                  </a:lnTo>
                  <a:lnTo>
                    <a:pt x="1301" y="2663"/>
                  </a:lnTo>
                  <a:lnTo>
                    <a:pt x="1272" y="2674"/>
                  </a:lnTo>
                  <a:lnTo>
                    <a:pt x="1241" y="2681"/>
                  </a:lnTo>
                  <a:lnTo>
                    <a:pt x="1211" y="2686"/>
                  </a:lnTo>
                  <a:lnTo>
                    <a:pt x="1180" y="2687"/>
                  </a:lnTo>
                  <a:lnTo>
                    <a:pt x="1151" y="2684"/>
                  </a:lnTo>
                  <a:lnTo>
                    <a:pt x="1124" y="2679"/>
                  </a:lnTo>
                  <a:lnTo>
                    <a:pt x="1097" y="2668"/>
                  </a:lnTo>
                  <a:lnTo>
                    <a:pt x="1075" y="2654"/>
                  </a:lnTo>
                  <a:lnTo>
                    <a:pt x="1055" y="2635"/>
                  </a:lnTo>
                  <a:lnTo>
                    <a:pt x="1036" y="2610"/>
                  </a:lnTo>
                  <a:lnTo>
                    <a:pt x="1024" y="2585"/>
                  </a:lnTo>
                  <a:lnTo>
                    <a:pt x="1018" y="2561"/>
                  </a:lnTo>
                  <a:lnTo>
                    <a:pt x="1016" y="2537"/>
                  </a:lnTo>
                  <a:lnTo>
                    <a:pt x="1018" y="2514"/>
                  </a:lnTo>
                  <a:lnTo>
                    <a:pt x="1023" y="2491"/>
                  </a:lnTo>
                  <a:lnTo>
                    <a:pt x="1030" y="2470"/>
                  </a:lnTo>
                  <a:lnTo>
                    <a:pt x="1039" y="2448"/>
                  </a:lnTo>
                  <a:lnTo>
                    <a:pt x="1048" y="2426"/>
                  </a:lnTo>
                  <a:lnTo>
                    <a:pt x="1057" y="2404"/>
                  </a:lnTo>
                  <a:lnTo>
                    <a:pt x="1066" y="2383"/>
                  </a:lnTo>
                  <a:lnTo>
                    <a:pt x="1046" y="2390"/>
                  </a:lnTo>
                  <a:lnTo>
                    <a:pt x="1025" y="2396"/>
                  </a:lnTo>
                  <a:lnTo>
                    <a:pt x="1005" y="2403"/>
                  </a:lnTo>
                  <a:lnTo>
                    <a:pt x="982" y="2408"/>
                  </a:lnTo>
                  <a:lnTo>
                    <a:pt x="959" y="2414"/>
                  </a:lnTo>
                  <a:lnTo>
                    <a:pt x="936" y="2416"/>
                  </a:lnTo>
                  <a:lnTo>
                    <a:pt x="913" y="2417"/>
                  </a:lnTo>
                  <a:lnTo>
                    <a:pt x="890" y="2415"/>
                  </a:lnTo>
                  <a:lnTo>
                    <a:pt x="868" y="2410"/>
                  </a:lnTo>
                  <a:lnTo>
                    <a:pt x="848" y="2400"/>
                  </a:lnTo>
                  <a:lnTo>
                    <a:pt x="828" y="2386"/>
                  </a:lnTo>
                  <a:lnTo>
                    <a:pt x="811" y="2367"/>
                  </a:lnTo>
                  <a:lnTo>
                    <a:pt x="793" y="2341"/>
                  </a:lnTo>
                  <a:lnTo>
                    <a:pt x="783" y="2317"/>
                  </a:lnTo>
                  <a:lnTo>
                    <a:pt x="778" y="2293"/>
                  </a:lnTo>
                  <a:lnTo>
                    <a:pt x="778" y="2269"/>
                  </a:lnTo>
                  <a:lnTo>
                    <a:pt x="781" y="2246"/>
                  </a:lnTo>
                  <a:lnTo>
                    <a:pt x="787" y="2224"/>
                  </a:lnTo>
                  <a:lnTo>
                    <a:pt x="794" y="2201"/>
                  </a:lnTo>
                  <a:lnTo>
                    <a:pt x="802" y="2179"/>
                  </a:lnTo>
                  <a:lnTo>
                    <a:pt x="809" y="2159"/>
                  </a:lnTo>
                  <a:lnTo>
                    <a:pt x="817" y="2137"/>
                  </a:lnTo>
                  <a:lnTo>
                    <a:pt x="799" y="2142"/>
                  </a:lnTo>
                  <a:lnTo>
                    <a:pt x="780" y="2148"/>
                  </a:lnTo>
                  <a:lnTo>
                    <a:pt x="760" y="2154"/>
                  </a:lnTo>
                  <a:lnTo>
                    <a:pt x="740" y="2160"/>
                  </a:lnTo>
                  <a:lnTo>
                    <a:pt x="719" y="2164"/>
                  </a:lnTo>
                  <a:lnTo>
                    <a:pt x="698" y="2168"/>
                  </a:lnTo>
                  <a:lnTo>
                    <a:pt x="677" y="2168"/>
                  </a:lnTo>
                  <a:lnTo>
                    <a:pt x="656" y="2167"/>
                  </a:lnTo>
                  <a:lnTo>
                    <a:pt x="636" y="2162"/>
                  </a:lnTo>
                  <a:lnTo>
                    <a:pt x="615" y="2152"/>
                  </a:lnTo>
                  <a:lnTo>
                    <a:pt x="597" y="2137"/>
                  </a:lnTo>
                  <a:lnTo>
                    <a:pt x="578" y="2117"/>
                  </a:lnTo>
                  <a:lnTo>
                    <a:pt x="562" y="2092"/>
                  </a:lnTo>
                  <a:lnTo>
                    <a:pt x="551" y="2068"/>
                  </a:lnTo>
                  <a:lnTo>
                    <a:pt x="545" y="2046"/>
                  </a:lnTo>
                  <a:lnTo>
                    <a:pt x="544" y="2024"/>
                  </a:lnTo>
                  <a:lnTo>
                    <a:pt x="545" y="2004"/>
                  </a:lnTo>
                  <a:lnTo>
                    <a:pt x="550" y="1983"/>
                  </a:lnTo>
                  <a:lnTo>
                    <a:pt x="556" y="1963"/>
                  </a:lnTo>
                  <a:lnTo>
                    <a:pt x="563" y="1945"/>
                  </a:lnTo>
                  <a:lnTo>
                    <a:pt x="571" y="1925"/>
                  </a:lnTo>
                  <a:lnTo>
                    <a:pt x="578" y="1906"/>
                  </a:lnTo>
                  <a:lnTo>
                    <a:pt x="585" y="1887"/>
                  </a:lnTo>
                  <a:lnTo>
                    <a:pt x="565" y="1892"/>
                  </a:lnTo>
                  <a:lnTo>
                    <a:pt x="544" y="1899"/>
                  </a:lnTo>
                  <a:lnTo>
                    <a:pt x="524" y="1906"/>
                  </a:lnTo>
                  <a:lnTo>
                    <a:pt x="502" y="1911"/>
                  </a:lnTo>
                  <a:lnTo>
                    <a:pt x="480" y="1916"/>
                  </a:lnTo>
                  <a:lnTo>
                    <a:pt x="457" y="1919"/>
                  </a:lnTo>
                  <a:lnTo>
                    <a:pt x="435" y="1918"/>
                  </a:lnTo>
                  <a:lnTo>
                    <a:pt x="412" y="1913"/>
                  </a:lnTo>
                  <a:lnTo>
                    <a:pt x="389" y="1903"/>
                  </a:lnTo>
                  <a:lnTo>
                    <a:pt x="368" y="1888"/>
                  </a:lnTo>
                  <a:lnTo>
                    <a:pt x="346" y="1866"/>
                  </a:lnTo>
                  <a:lnTo>
                    <a:pt x="328" y="1841"/>
                  </a:lnTo>
                  <a:lnTo>
                    <a:pt x="317" y="1815"/>
                  </a:lnTo>
                  <a:lnTo>
                    <a:pt x="311" y="1786"/>
                  </a:lnTo>
                  <a:lnTo>
                    <a:pt x="309" y="1756"/>
                  </a:lnTo>
                  <a:lnTo>
                    <a:pt x="310" y="1726"/>
                  </a:lnTo>
                  <a:lnTo>
                    <a:pt x="316" y="1694"/>
                  </a:lnTo>
                  <a:lnTo>
                    <a:pt x="325" y="1662"/>
                  </a:lnTo>
                  <a:lnTo>
                    <a:pt x="338" y="1632"/>
                  </a:lnTo>
                  <a:lnTo>
                    <a:pt x="353" y="1602"/>
                  </a:lnTo>
                  <a:lnTo>
                    <a:pt x="371" y="1575"/>
                  </a:lnTo>
                  <a:lnTo>
                    <a:pt x="391" y="1549"/>
                  </a:lnTo>
                  <a:lnTo>
                    <a:pt x="412" y="1526"/>
                  </a:lnTo>
                  <a:lnTo>
                    <a:pt x="440" y="1502"/>
                  </a:lnTo>
                  <a:lnTo>
                    <a:pt x="470" y="1483"/>
                  </a:lnTo>
                  <a:lnTo>
                    <a:pt x="502" y="1469"/>
                  </a:lnTo>
                  <a:lnTo>
                    <a:pt x="535" y="1460"/>
                  </a:lnTo>
                  <a:lnTo>
                    <a:pt x="567" y="1457"/>
                  </a:lnTo>
                  <a:close/>
                  <a:moveTo>
                    <a:pt x="1351" y="15"/>
                  </a:moveTo>
                  <a:lnTo>
                    <a:pt x="1395" y="17"/>
                  </a:lnTo>
                  <a:lnTo>
                    <a:pt x="1437" y="23"/>
                  </a:lnTo>
                  <a:lnTo>
                    <a:pt x="1475" y="31"/>
                  </a:lnTo>
                  <a:lnTo>
                    <a:pt x="1510" y="41"/>
                  </a:lnTo>
                  <a:lnTo>
                    <a:pt x="1540" y="54"/>
                  </a:lnTo>
                  <a:lnTo>
                    <a:pt x="1568" y="67"/>
                  </a:lnTo>
                  <a:lnTo>
                    <a:pt x="1592" y="82"/>
                  </a:lnTo>
                  <a:lnTo>
                    <a:pt x="1612" y="96"/>
                  </a:lnTo>
                  <a:lnTo>
                    <a:pt x="1631" y="109"/>
                  </a:lnTo>
                  <a:lnTo>
                    <a:pt x="1645" y="121"/>
                  </a:lnTo>
                  <a:lnTo>
                    <a:pt x="1656" y="132"/>
                  </a:lnTo>
                  <a:lnTo>
                    <a:pt x="1664" y="139"/>
                  </a:lnTo>
                  <a:lnTo>
                    <a:pt x="1668" y="145"/>
                  </a:lnTo>
                  <a:lnTo>
                    <a:pt x="1669" y="147"/>
                  </a:lnTo>
                  <a:lnTo>
                    <a:pt x="1667" y="149"/>
                  </a:lnTo>
                  <a:lnTo>
                    <a:pt x="1659" y="152"/>
                  </a:lnTo>
                  <a:lnTo>
                    <a:pt x="1647" y="160"/>
                  </a:lnTo>
                  <a:lnTo>
                    <a:pt x="1631" y="169"/>
                  </a:lnTo>
                  <a:lnTo>
                    <a:pt x="1610" y="180"/>
                  </a:lnTo>
                  <a:lnTo>
                    <a:pt x="1587" y="193"/>
                  </a:lnTo>
                  <a:lnTo>
                    <a:pt x="1561" y="208"/>
                  </a:lnTo>
                  <a:lnTo>
                    <a:pt x="1533" y="224"/>
                  </a:lnTo>
                  <a:lnTo>
                    <a:pt x="1503" y="242"/>
                  </a:lnTo>
                  <a:lnTo>
                    <a:pt x="1472" y="260"/>
                  </a:lnTo>
                  <a:lnTo>
                    <a:pt x="1439" y="279"/>
                  </a:lnTo>
                  <a:lnTo>
                    <a:pt x="1406" y="299"/>
                  </a:lnTo>
                  <a:lnTo>
                    <a:pt x="1372" y="318"/>
                  </a:lnTo>
                  <a:lnTo>
                    <a:pt x="1340" y="339"/>
                  </a:lnTo>
                  <a:lnTo>
                    <a:pt x="1308" y="359"/>
                  </a:lnTo>
                  <a:lnTo>
                    <a:pt x="1277" y="378"/>
                  </a:lnTo>
                  <a:lnTo>
                    <a:pt x="1249" y="397"/>
                  </a:lnTo>
                  <a:lnTo>
                    <a:pt x="1222" y="414"/>
                  </a:lnTo>
                  <a:lnTo>
                    <a:pt x="1198" y="432"/>
                  </a:lnTo>
                  <a:lnTo>
                    <a:pt x="1162" y="458"/>
                  </a:lnTo>
                  <a:lnTo>
                    <a:pt x="1129" y="490"/>
                  </a:lnTo>
                  <a:lnTo>
                    <a:pt x="1100" y="524"/>
                  </a:lnTo>
                  <a:lnTo>
                    <a:pt x="1075" y="564"/>
                  </a:lnTo>
                  <a:lnTo>
                    <a:pt x="1055" y="605"/>
                  </a:lnTo>
                  <a:lnTo>
                    <a:pt x="1041" y="650"/>
                  </a:lnTo>
                  <a:lnTo>
                    <a:pt x="1031" y="697"/>
                  </a:lnTo>
                  <a:lnTo>
                    <a:pt x="1029" y="746"/>
                  </a:lnTo>
                  <a:lnTo>
                    <a:pt x="1032" y="796"/>
                  </a:lnTo>
                  <a:lnTo>
                    <a:pt x="1041" y="845"/>
                  </a:lnTo>
                  <a:lnTo>
                    <a:pt x="1056" y="891"/>
                  </a:lnTo>
                  <a:lnTo>
                    <a:pt x="1077" y="934"/>
                  </a:lnTo>
                  <a:lnTo>
                    <a:pt x="1103" y="973"/>
                  </a:lnTo>
                  <a:lnTo>
                    <a:pt x="1133" y="1009"/>
                  </a:lnTo>
                  <a:lnTo>
                    <a:pt x="1167" y="1040"/>
                  </a:lnTo>
                  <a:lnTo>
                    <a:pt x="1205" y="1067"/>
                  </a:lnTo>
                  <a:lnTo>
                    <a:pt x="1247" y="1088"/>
                  </a:lnTo>
                  <a:lnTo>
                    <a:pt x="1292" y="1104"/>
                  </a:lnTo>
                  <a:lnTo>
                    <a:pt x="1339" y="1114"/>
                  </a:lnTo>
                  <a:lnTo>
                    <a:pt x="1387" y="1118"/>
                  </a:lnTo>
                  <a:lnTo>
                    <a:pt x="1397" y="1117"/>
                  </a:lnTo>
                  <a:lnTo>
                    <a:pt x="1413" y="1114"/>
                  </a:lnTo>
                  <a:lnTo>
                    <a:pt x="1435" y="1109"/>
                  </a:lnTo>
                  <a:lnTo>
                    <a:pt x="1461" y="1102"/>
                  </a:lnTo>
                  <a:lnTo>
                    <a:pt x="1490" y="1092"/>
                  </a:lnTo>
                  <a:lnTo>
                    <a:pt x="1524" y="1080"/>
                  </a:lnTo>
                  <a:lnTo>
                    <a:pt x="1560" y="1063"/>
                  </a:lnTo>
                  <a:lnTo>
                    <a:pt x="1597" y="1045"/>
                  </a:lnTo>
                  <a:lnTo>
                    <a:pt x="1646" y="1021"/>
                  </a:lnTo>
                  <a:lnTo>
                    <a:pt x="1699" y="996"/>
                  </a:lnTo>
                  <a:lnTo>
                    <a:pt x="1753" y="970"/>
                  </a:lnTo>
                  <a:lnTo>
                    <a:pt x="1808" y="944"/>
                  </a:lnTo>
                  <a:lnTo>
                    <a:pt x="1861" y="919"/>
                  </a:lnTo>
                  <a:lnTo>
                    <a:pt x="1911" y="896"/>
                  </a:lnTo>
                  <a:lnTo>
                    <a:pt x="1942" y="884"/>
                  </a:lnTo>
                  <a:lnTo>
                    <a:pt x="1971" y="878"/>
                  </a:lnTo>
                  <a:lnTo>
                    <a:pt x="2000" y="877"/>
                  </a:lnTo>
                  <a:lnTo>
                    <a:pt x="2026" y="879"/>
                  </a:lnTo>
                  <a:lnTo>
                    <a:pt x="2050" y="883"/>
                  </a:lnTo>
                  <a:lnTo>
                    <a:pt x="2073" y="891"/>
                  </a:lnTo>
                  <a:lnTo>
                    <a:pt x="2092" y="900"/>
                  </a:lnTo>
                  <a:lnTo>
                    <a:pt x="2110" y="910"/>
                  </a:lnTo>
                  <a:lnTo>
                    <a:pt x="2124" y="918"/>
                  </a:lnTo>
                  <a:lnTo>
                    <a:pt x="2136" y="927"/>
                  </a:lnTo>
                  <a:lnTo>
                    <a:pt x="2145" y="935"/>
                  </a:lnTo>
                  <a:lnTo>
                    <a:pt x="2150" y="939"/>
                  </a:lnTo>
                  <a:lnTo>
                    <a:pt x="2152" y="941"/>
                  </a:lnTo>
                  <a:lnTo>
                    <a:pt x="2179" y="968"/>
                  </a:lnTo>
                  <a:lnTo>
                    <a:pt x="2203" y="994"/>
                  </a:lnTo>
                  <a:lnTo>
                    <a:pt x="2224" y="1016"/>
                  </a:lnTo>
                  <a:lnTo>
                    <a:pt x="2243" y="1036"/>
                  </a:lnTo>
                  <a:lnTo>
                    <a:pt x="2260" y="1054"/>
                  </a:lnTo>
                  <a:lnTo>
                    <a:pt x="2276" y="1070"/>
                  </a:lnTo>
                  <a:lnTo>
                    <a:pt x="2289" y="1084"/>
                  </a:lnTo>
                  <a:lnTo>
                    <a:pt x="2301" y="1096"/>
                  </a:lnTo>
                  <a:lnTo>
                    <a:pt x="2312" y="1108"/>
                  </a:lnTo>
                  <a:lnTo>
                    <a:pt x="2321" y="1118"/>
                  </a:lnTo>
                  <a:lnTo>
                    <a:pt x="2330" y="1127"/>
                  </a:lnTo>
                  <a:lnTo>
                    <a:pt x="2338" y="1134"/>
                  </a:lnTo>
                  <a:lnTo>
                    <a:pt x="2345" y="1142"/>
                  </a:lnTo>
                  <a:lnTo>
                    <a:pt x="2352" y="1150"/>
                  </a:lnTo>
                  <a:lnTo>
                    <a:pt x="2359" y="1156"/>
                  </a:lnTo>
                  <a:lnTo>
                    <a:pt x="2365" y="1164"/>
                  </a:lnTo>
                  <a:lnTo>
                    <a:pt x="2373" y="1170"/>
                  </a:lnTo>
                  <a:lnTo>
                    <a:pt x="2379" y="1178"/>
                  </a:lnTo>
                  <a:lnTo>
                    <a:pt x="2387" y="1186"/>
                  </a:lnTo>
                  <a:lnTo>
                    <a:pt x="2396" y="1195"/>
                  </a:lnTo>
                  <a:lnTo>
                    <a:pt x="2405" y="1205"/>
                  </a:lnTo>
                  <a:lnTo>
                    <a:pt x="2415" y="1216"/>
                  </a:lnTo>
                  <a:lnTo>
                    <a:pt x="2427" y="1228"/>
                  </a:lnTo>
                  <a:lnTo>
                    <a:pt x="2440" y="1242"/>
                  </a:lnTo>
                  <a:lnTo>
                    <a:pt x="2456" y="1258"/>
                  </a:lnTo>
                  <a:lnTo>
                    <a:pt x="2473" y="1275"/>
                  </a:lnTo>
                  <a:lnTo>
                    <a:pt x="2492" y="1295"/>
                  </a:lnTo>
                  <a:lnTo>
                    <a:pt x="2512" y="1316"/>
                  </a:lnTo>
                  <a:lnTo>
                    <a:pt x="2536" y="1340"/>
                  </a:lnTo>
                  <a:lnTo>
                    <a:pt x="2563" y="1368"/>
                  </a:lnTo>
                  <a:lnTo>
                    <a:pt x="2592" y="1398"/>
                  </a:lnTo>
                  <a:lnTo>
                    <a:pt x="2624" y="1431"/>
                  </a:lnTo>
                  <a:lnTo>
                    <a:pt x="2659" y="1468"/>
                  </a:lnTo>
                  <a:lnTo>
                    <a:pt x="2698" y="1508"/>
                  </a:lnTo>
                  <a:lnTo>
                    <a:pt x="2739" y="1552"/>
                  </a:lnTo>
                  <a:lnTo>
                    <a:pt x="2785" y="1599"/>
                  </a:lnTo>
                  <a:lnTo>
                    <a:pt x="2835" y="1651"/>
                  </a:lnTo>
                  <a:lnTo>
                    <a:pt x="2839" y="1654"/>
                  </a:lnTo>
                  <a:lnTo>
                    <a:pt x="2841" y="1656"/>
                  </a:lnTo>
                  <a:lnTo>
                    <a:pt x="2859" y="1679"/>
                  </a:lnTo>
                  <a:lnTo>
                    <a:pt x="2872" y="1703"/>
                  </a:lnTo>
                  <a:lnTo>
                    <a:pt x="2882" y="1730"/>
                  </a:lnTo>
                  <a:lnTo>
                    <a:pt x="2887" y="1757"/>
                  </a:lnTo>
                  <a:lnTo>
                    <a:pt x="2887" y="1786"/>
                  </a:lnTo>
                  <a:lnTo>
                    <a:pt x="2881" y="1813"/>
                  </a:lnTo>
                  <a:lnTo>
                    <a:pt x="2872" y="1839"/>
                  </a:lnTo>
                  <a:lnTo>
                    <a:pt x="2859" y="1864"/>
                  </a:lnTo>
                  <a:lnTo>
                    <a:pt x="2841" y="1887"/>
                  </a:lnTo>
                  <a:lnTo>
                    <a:pt x="2819" y="1906"/>
                  </a:lnTo>
                  <a:lnTo>
                    <a:pt x="2795" y="1920"/>
                  </a:lnTo>
                  <a:lnTo>
                    <a:pt x="2770" y="1928"/>
                  </a:lnTo>
                  <a:lnTo>
                    <a:pt x="2743" y="1934"/>
                  </a:lnTo>
                  <a:lnTo>
                    <a:pt x="2716" y="1934"/>
                  </a:lnTo>
                  <a:lnTo>
                    <a:pt x="2689" y="1930"/>
                  </a:lnTo>
                  <a:lnTo>
                    <a:pt x="2664" y="1920"/>
                  </a:lnTo>
                  <a:lnTo>
                    <a:pt x="2640" y="1906"/>
                  </a:lnTo>
                  <a:lnTo>
                    <a:pt x="2618" y="1887"/>
                  </a:lnTo>
                  <a:lnTo>
                    <a:pt x="2617" y="1885"/>
                  </a:lnTo>
                  <a:lnTo>
                    <a:pt x="2615" y="1883"/>
                  </a:lnTo>
                  <a:lnTo>
                    <a:pt x="2579" y="1844"/>
                  </a:lnTo>
                  <a:lnTo>
                    <a:pt x="2545" y="1811"/>
                  </a:lnTo>
                  <a:lnTo>
                    <a:pt x="2516" y="1780"/>
                  </a:lnTo>
                  <a:lnTo>
                    <a:pt x="2488" y="1753"/>
                  </a:lnTo>
                  <a:lnTo>
                    <a:pt x="2465" y="1729"/>
                  </a:lnTo>
                  <a:lnTo>
                    <a:pt x="2445" y="1707"/>
                  </a:lnTo>
                  <a:lnTo>
                    <a:pt x="2426" y="1690"/>
                  </a:lnTo>
                  <a:lnTo>
                    <a:pt x="2411" y="1674"/>
                  </a:lnTo>
                  <a:lnTo>
                    <a:pt x="2398" y="1661"/>
                  </a:lnTo>
                  <a:lnTo>
                    <a:pt x="2386" y="1650"/>
                  </a:lnTo>
                  <a:lnTo>
                    <a:pt x="2377" y="1643"/>
                  </a:lnTo>
                  <a:lnTo>
                    <a:pt x="2368" y="1636"/>
                  </a:lnTo>
                  <a:lnTo>
                    <a:pt x="2362" y="1632"/>
                  </a:lnTo>
                  <a:lnTo>
                    <a:pt x="2357" y="1628"/>
                  </a:lnTo>
                  <a:lnTo>
                    <a:pt x="2353" y="1626"/>
                  </a:lnTo>
                  <a:lnTo>
                    <a:pt x="2349" y="1626"/>
                  </a:lnTo>
                  <a:lnTo>
                    <a:pt x="2347" y="1627"/>
                  </a:lnTo>
                  <a:lnTo>
                    <a:pt x="2344" y="1628"/>
                  </a:lnTo>
                  <a:lnTo>
                    <a:pt x="2341" y="1631"/>
                  </a:lnTo>
                  <a:lnTo>
                    <a:pt x="2339" y="1633"/>
                  </a:lnTo>
                  <a:lnTo>
                    <a:pt x="2337" y="1635"/>
                  </a:lnTo>
                  <a:lnTo>
                    <a:pt x="2335" y="1637"/>
                  </a:lnTo>
                  <a:lnTo>
                    <a:pt x="2333" y="1640"/>
                  </a:lnTo>
                  <a:lnTo>
                    <a:pt x="2332" y="1644"/>
                  </a:lnTo>
                  <a:lnTo>
                    <a:pt x="2332" y="1647"/>
                  </a:lnTo>
                  <a:lnTo>
                    <a:pt x="2333" y="1651"/>
                  </a:lnTo>
                  <a:lnTo>
                    <a:pt x="2336" y="1658"/>
                  </a:lnTo>
                  <a:lnTo>
                    <a:pt x="2340" y="1664"/>
                  </a:lnTo>
                  <a:lnTo>
                    <a:pt x="2345" y="1673"/>
                  </a:lnTo>
                  <a:lnTo>
                    <a:pt x="2353" y="1684"/>
                  </a:lnTo>
                  <a:lnTo>
                    <a:pt x="2362" y="1696"/>
                  </a:lnTo>
                  <a:lnTo>
                    <a:pt x="2374" y="1710"/>
                  </a:lnTo>
                  <a:lnTo>
                    <a:pt x="2389" y="1728"/>
                  </a:lnTo>
                  <a:lnTo>
                    <a:pt x="2405" y="1746"/>
                  </a:lnTo>
                  <a:lnTo>
                    <a:pt x="2426" y="1769"/>
                  </a:lnTo>
                  <a:lnTo>
                    <a:pt x="2449" y="1794"/>
                  </a:lnTo>
                  <a:lnTo>
                    <a:pt x="2475" y="1823"/>
                  </a:lnTo>
                  <a:lnTo>
                    <a:pt x="2506" y="1854"/>
                  </a:lnTo>
                  <a:lnTo>
                    <a:pt x="2540" y="1890"/>
                  </a:lnTo>
                  <a:lnTo>
                    <a:pt x="2578" y="1930"/>
                  </a:lnTo>
                  <a:lnTo>
                    <a:pt x="2580" y="1933"/>
                  </a:lnTo>
                  <a:lnTo>
                    <a:pt x="2582" y="1936"/>
                  </a:lnTo>
                  <a:lnTo>
                    <a:pt x="2583" y="1940"/>
                  </a:lnTo>
                  <a:lnTo>
                    <a:pt x="2600" y="1966"/>
                  </a:lnTo>
                  <a:lnTo>
                    <a:pt x="2611" y="1993"/>
                  </a:lnTo>
                  <a:lnTo>
                    <a:pt x="2617" y="2021"/>
                  </a:lnTo>
                  <a:lnTo>
                    <a:pt x="2618" y="2051"/>
                  </a:lnTo>
                  <a:lnTo>
                    <a:pt x="2614" y="2080"/>
                  </a:lnTo>
                  <a:lnTo>
                    <a:pt x="2605" y="2108"/>
                  </a:lnTo>
                  <a:lnTo>
                    <a:pt x="2592" y="2135"/>
                  </a:lnTo>
                  <a:lnTo>
                    <a:pt x="2572" y="2159"/>
                  </a:lnTo>
                  <a:lnTo>
                    <a:pt x="2552" y="2176"/>
                  </a:lnTo>
                  <a:lnTo>
                    <a:pt x="2529" y="2190"/>
                  </a:lnTo>
                  <a:lnTo>
                    <a:pt x="2504" y="2200"/>
                  </a:lnTo>
                  <a:lnTo>
                    <a:pt x="2479" y="2204"/>
                  </a:lnTo>
                  <a:lnTo>
                    <a:pt x="2452" y="2206"/>
                  </a:lnTo>
                  <a:lnTo>
                    <a:pt x="2426" y="2201"/>
                  </a:lnTo>
                  <a:lnTo>
                    <a:pt x="2401" y="2192"/>
                  </a:lnTo>
                  <a:lnTo>
                    <a:pt x="2377" y="2180"/>
                  </a:lnTo>
                  <a:lnTo>
                    <a:pt x="2356" y="2163"/>
                  </a:lnTo>
                  <a:lnTo>
                    <a:pt x="2355" y="2163"/>
                  </a:lnTo>
                  <a:lnTo>
                    <a:pt x="2354" y="2163"/>
                  </a:lnTo>
                  <a:lnTo>
                    <a:pt x="2308" y="2115"/>
                  </a:lnTo>
                  <a:lnTo>
                    <a:pt x="2266" y="2070"/>
                  </a:lnTo>
                  <a:lnTo>
                    <a:pt x="2227" y="2030"/>
                  </a:lnTo>
                  <a:lnTo>
                    <a:pt x="2192" y="1993"/>
                  </a:lnTo>
                  <a:lnTo>
                    <a:pt x="2160" y="1960"/>
                  </a:lnTo>
                  <a:lnTo>
                    <a:pt x="2132" y="1932"/>
                  </a:lnTo>
                  <a:lnTo>
                    <a:pt x="2108" y="1908"/>
                  </a:lnTo>
                  <a:lnTo>
                    <a:pt x="2086" y="1887"/>
                  </a:lnTo>
                  <a:lnTo>
                    <a:pt x="2068" y="1872"/>
                  </a:lnTo>
                  <a:lnTo>
                    <a:pt x="2053" y="1860"/>
                  </a:lnTo>
                  <a:lnTo>
                    <a:pt x="2042" y="1853"/>
                  </a:lnTo>
                  <a:lnTo>
                    <a:pt x="2033" y="1850"/>
                  </a:lnTo>
                  <a:lnTo>
                    <a:pt x="2028" y="1852"/>
                  </a:lnTo>
                  <a:lnTo>
                    <a:pt x="2025" y="1855"/>
                  </a:lnTo>
                  <a:lnTo>
                    <a:pt x="2024" y="1860"/>
                  </a:lnTo>
                  <a:lnTo>
                    <a:pt x="2024" y="1865"/>
                  </a:lnTo>
                  <a:lnTo>
                    <a:pt x="2026" y="1872"/>
                  </a:lnTo>
                  <a:lnTo>
                    <a:pt x="2029" y="1880"/>
                  </a:lnTo>
                  <a:lnTo>
                    <a:pt x="2035" y="1889"/>
                  </a:lnTo>
                  <a:lnTo>
                    <a:pt x="2042" y="1901"/>
                  </a:lnTo>
                  <a:lnTo>
                    <a:pt x="2052" y="1915"/>
                  </a:lnTo>
                  <a:lnTo>
                    <a:pt x="2065" y="1932"/>
                  </a:lnTo>
                  <a:lnTo>
                    <a:pt x="2080" y="1950"/>
                  </a:lnTo>
                  <a:lnTo>
                    <a:pt x="2099" y="1972"/>
                  </a:lnTo>
                  <a:lnTo>
                    <a:pt x="2121" y="1996"/>
                  </a:lnTo>
                  <a:lnTo>
                    <a:pt x="2147" y="2024"/>
                  </a:lnTo>
                  <a:lnTo>
                    <a:pt x="2176" y="2056"/>
                  </a:lnTo>
                  <a:lnTo>
                    <a:pt x="2209" y="2091"/>
                  </a:lnTo>
                  <a:lnTo>
                    <a:pt x="2246" y="2129"/>
                  </a:lnTo>
                  <a:lnTo>
                    <a:pt x="2252" y="2136"/>
                  </a:lnTo>
                  <a:lnTo>
                    <a:pt x="2256" y="2141"/>
                  </a:lnTo>
                  <a:lnTo>
                    <a:pt x="2261" y="2146"/>
                  </a:lnTo>
                  <a:lnTo>
                    <a:pt x="2267" y="2150"/>
                  </a:lnTo>
                  <a:lnTo>
                    <a:pt x="2284" y="2173"/>
                  </a:lnTo>
                  <a:lnTo>
                    <a:pt x="2299" y="2197"/>
                  </a:lnTo>
                  <a:lnTo>
                    <a:pt x="2307" y="2224"/>
                  </a:lnTo>
                  <a:lnTo>
                    <a:pt x="2312" y="2251"/>
                  </a:lnTo>
                  <a:lnTo>
                    <a:pt x="2312" y="2280"/>
                  </a:lnTo>
                  <a:lnTo>
                    <a:pt x="2307" y="2307"/>
                  </a:lnTo>
                  <a:lnTo>
                    <a:pt x="2299" y="2333"/>
                  </a:lnTo>
                  <a:lnTo>
                    <a:pt x="2284" y="2358"/>
                  </a:lnTo>
                  <a:lnTo>
                    <a:pt x="2267" y="2381"/>
                  </a:lnTo>
                  <a:lnTo>
                    <a:pt x="2245" y="2400"/>
                  </a:lnTo>
                  <a:lnTo>
                    <a:pt x="2221" y="2414"/>
                  </a:lnTo>
                  <a:lnTo>
                    <a:pt x="2195" y="2424"/>
                  </a:lnTo>
                  <a:lnTo>
                    <a:pt x="2169" y="2428"/>
                  </a:lnTo>
                  <a:lnTo>
                    <a:pt x="2141" y="2428"/>
                  </a:lnTo>
                  <a:lnTo>
                    <a:pt x="2115" y="2424"/>
                  </a:lnTo>
                  <a:lnTo>
                    <a:pt x="2090" y="2414"/>
                  </a:lnTo>
                  <a:lnTo>
                    <a:pt x="2066" y="2400"/>
                  </a:lnTo>
                  <a:lnTo>
                    <a:pt x="2044" y="2381"/>
                  </a:lnTo>
                  <a:lnTo>
                    <a:pt x="2036" y="2371"/>
                  </a:lnTo>
                  <a:lnTo>
                    <a:pt x="2029" y="2362"/>
                  </a:lnTo>
                  <a:lnTo>
                    <a:pt x="2027" y="2360"/>
                  </a:lnTo>
                  <a:lnTo>
                    <a:pt x="2025" y="2358"/>
                  </a:lnTo>
                  <a:lnTo>
                    <a:pt x="1985" y="2318"/>
                  </a:lnTo>
                  <a:lnTo>
                    <a:pt x="1951" y="2282"/>
                  </a:lnTo>
                  <a:lnTo>
                    <a:pt x="1920" y="2249"/>
                  </a:lnTo>
                  <a:lnTo>
                    <a:pt x="1893" y="2220"/>
                  </a:lnTo>
                  <a:lnTo>
                    <a:pt x="1868" y="2194"/>
                  </a:lnTo>
                  <a:lnTo>
                    <a:pt x="1847" y="2171"/>
                  </a:lnTo>
                  <a:lnTo>
                    <a:pt x="1827" y="2151"/>
                  </a:lnTo>
                  <a:lnTo>
                    <a:pt x="1812" y="2135"/>
                  </a:lnTo>
                  <a:lnTo>
                    <a:pt x="1798" y="2120"/>
                  </a:lnTo>
                  <a:lnTo>
                    <a:pt x="1786" y="2110"/>
                  </a:lnTo>
                  <a:lnTo>
                    <a:pt x="1776" y="2101"/>
                  </a:lnTo>
                  <a:lnTo>
                    <a:pt x="1768" y="2094"/>
                  </a:lnTo>
                  <a:lnTo>
                    <a:pt x="1761" y="2091"/>
                  </a:lnTo>
                  <a:lnTo>
                    <a:pt x="1755" y="2089"/>
                  </a:lnTo>
                  <a:lnTo>
                    <a:pt x="1751" y="2088"/>
                  </a:lnTo>
                  <a:lnTo>
                    <a:pt x="1747" y="2090"/>
                  </a:lnTo>
                  <a:lnTo>
                    <a:pt x="1742" y="2093"/>
                  </a:lnTo>
                  <a:lnTo>
                    <a:pt x="1739" y="2096"/>
                  </a:lnTo>
                  <a:lnTo>
                    <a:pt x="1737" y="2100"/>
                  </a:lnTo>
                  <a:lnTo>
                    <a:pt x="1736" y="2104"/>
                  </a:lnTo>
                  <a:lnTo>
                    <a:pt x="1736" y="2110"/>
                  </a:lnTo>
                  <a:lnTo>
                    <a:pt x="1737" y="2115"/>
                  </a:lnTo>
                  <a:lnTo>
                    <a:pt x="1740" y="2122"/>
                  </a:lnTo>
                  <a:lnTo>
                    <a:pt x="1744" y="2130"/>
                  </a:lnTo>
                  <a:lnTo>
                    <a:pt x="1752" y="2140"/>
                  </a:lnTo>
                  <a:lnTo>
                    <a:pt x="1761" y="2152"/>
                  </a:lnTo>
                  <a:lnTo>
                    <a:pt x="1773" y="2166"/>
                  </a:lnTo>
                  <a:lnTo>
                    <a:pt x="1787" y="2183"/>
                  </a:lnTo>
                  <a:lnTo>
                    <a:pt x="1804" y="2201"/>
                  </a:lnTo>
                  <a:lnTo>
                    <a:pt x="1824" y="2223"/>
                  </a:lnTo>
                  <a:lnTo>
                    <a:pt x="1848" y="2248"/>
                  </a:lnTo>
                  <a:lnTo>
                    <a:pt x="1874" y="2276"/>
                  </a:lnTo>
                  <a:lnTo>
                    <a:pt x="1905" y="2308"/>
                  </a:lnTo>
                  <a:lnTo>
                    <a:pt x="1940" y="2344"/>
                  </a:lnTo>
                  <a:lnTo>
                    <a:pt x="1940" y="2345"/>
                  </a:lnTo>
                  <a:lnTo>
                    <a:pt x="1943" y="2348"/>
                  </a:lnTo>
                  <a:lnTo>
                    <a:pt x="1946" y="2351"/>
                  </a:lnTo>
                  <a:lnTo>
                    <a:pt x="1964" y="2374"/>
                  </a:lnTo>
                  <a:lnTo>
                    <a:pt x="1978" y="2399"/>
                  </a:lnTo>
                  <a:lnTo>
                    <a:pt x="1987" y="2425"/>
                  </a:lnTo>
                  <a:lnTo>
                    <a:pt x="1991" y="2452"/>
                  </a:lnTo>
                  <a:lnTo>
                    <a:pt x="1991" y="2480"/>
                  </a:lnTo>
                  <a:lnTo>
                    <a:pt x="1987" y="2508"/>
                  </a:lnTo>
                  <a:lnTo>
                    <a:pt x="1978" y="2534"/>
                  </a:lnTo>
                  <a:lnTo>
                    <a:pt x="1964" y="2559"/>
                  </a:lnTo>
                  <a:lnTo>
                    <a:pt x="1946" y="2582"/>
                  </a:lnTo>
                  <a:lnTo>
                    <a:pt x="1924" y="2600"/>
                  </a:lnTo>
                  <a:lnTo>
                    <a:pt x="1900" y="2615"/>
                  </a:lnTo>
                  <a:lnTo>
                    <a:pt x="1874" y="2624"/>
                  </a:lnTo>
                  <a:lnTo>
                    <a:pt x="1848" y="2629"/>
                  </a:lnTo>
                  <a:lnTo>
                    <a:pt x="1821" y="2629"/>
                  </a:lnTo>
                  <a:lnTo>
                    <a:pt x="1795" y="2624"/>
                  </a:lnTo>
                  <a:lnTo>
                    <a:pt x="1768" y="2615"/>
                  </a:lnTo>
                  <a:lnTo>
                    <a:pt x="1744" y="2600"/>
                  </a:lnTo>
                  <a:lnTo>
                    <a:pt x="1724" y="2582"/>
                  </a:lnTo>
                  <a:lnTo>
                    <a:pt x="1713" y="2570"/>
                  </a:lnTo>
                  <a:lnTo>
                    <a:pt x="1701" y="2558"/>
                  </a:lnTo>
                  <a:lnTo>
                    <a:pt x="1689" y="2545"/>
                  </a:lnTo>
                  <a:lnTo>
                    <a:pt x="1677" y="2532"/>
                  </a:lnTo>
                  <a:lnTo>
                    <a:pt x="1666" y="2519"/>
                  </a:lnTo>
                  <a:lnTo>
                    <a:pt x="1656" y="2508"/>
                  </a:lnTo>
                  <a:lnTo>
                    <a:pt x="1648" y="2499"/>
                  </a:lnTo>
                  <a:lnTo>
                    <a:pt x="1643" y="2492"/>
                  </a:lnTo>
                  <a:lnTo>
                    <a:pt x="1641" y="2489"/>
                  </a:lnTo>
                  <a:lnTo>
                    <a:pt x="1640" y="2489"/>
                  </a:lnTo>
                  <a:lnTo>
                    <a:pt x="1640" y="2489"/>
                  </a:lnTo>
                  <a:lnTo>
                    <a:pt x="1644" y="2446"/>
                  </a:lnTo>
                  <a:lnTo>
                    <a:pt x="1644" y="2402"/>
                  </a:lnTo>
                  <a:lnTo>
                    <a:pt x="1640" y="2358"/>
                  </a:lnTo>
                  <a:lnTo>
                    <a:pt x="1631" y="2316"/>
                  </a:lnTo>
                  <a:lnTo>
                    <a:pt x="1617" y="2275"/>
                  </a:lnTo>
                  <a:lnTo>
                    <a:pt x="1597" y="2236"/>
                  </a:lnTo>
                  <a:lnTo>
                    <a:pt x="1574" y="2199"/>
                  </a:lnTo>
                  <a:lnTo>
                    <a:pt x="1546" y="2164"/>
                  </a:lnTo>
                  <a:lnTo>
                    <a:pt x="1519" y="2139"/>
                  </a:lnTo>
                  <a:lnTo>
                    <a:pt x="1490" y="2116"/>
                  </a:lnTo>
                  <a:lnTo>
                    <a:pt x="1459" y="2098"/>
                  </a:lnTo>
                  <a:lnTo>
                    <a:pt x="1426" y="2081"/>
                  </a:lnTo>
                  <a:lnTo>
                    <a:pt x="1392" y="2069"/>
                  </a:lnTo>
                  <a:lnTo>
                    <a:pt x="1381" y="2031"/>
                  </a:lnTo>
                  <a:lnTo>
                    <a:pt x="1367" y="1994"/>
                  </a:lnTo>
                  <a:lnTo>
                    <a:pt x="1348" y="1959"/>
                  </a:lnTo>
                  <a:lnTo>
                    <a:pt x="1327" y="1926"/>
                  </a:lnTo>
                  <a:lnTo>
                    <a:pt x="1301" y="1896"/>
                  </a:lnTo>
                  <a:lnTo>
                    <a:pt x="1269" y="1866"/>
                  </a:lnTo>
                  <a:lnTo>
                    <a:pt x="1234" y="1840"/>
                  </a:lnTo>
                  <a:lnTo>
                    <a:pt x="1196" y="1819"/>
                  </a:lnTo>
                  <a:lnTo>
                    <a:pt x="1154" y="1803"/>
                  </a:lnTo>
                  <a:lnTo>
                    <a:pt x="1140" y="1760"/>
                  </a:lnTo>
                  <a:lnTo>
                    <a:pt x="1121" y="1719"/>
                  </a:lnTo>
                  <a:lnTo>
                    <a:pt x="1097" y="1681"/>
                  </a:lnTo>
                  <a:lnTo>
                    <a:pt x="1069" y="1646"/>
                  </a:lnTo>
                  <a:lnTo>
                    <a:pt x="1036" y="1615"/>
                  </a:lnTo>
                  <a:lnTo>
                    <a:pt x="1001" y="1590"/>
                  </a:lnTo>
                  <a:lnTo>
                    <a:pt x="962" y="1568"/>
                  </a:lnTo>
                  <a:lnTo>
                    <a:pt x="922" y="1553"/>
                  </a:lnTo>
                  <a:lnTo>
                    <a:pt x="908" y="1510"/>
                  </a:lnTo>
                  <a:lnTo>
                    <a:pt x="889" y="1469"/>
                  </a:lnTo>
                  <a:lnTo>
                    <a:pt x="865" y="1431"/>
                  </a:lnTo>
                  <a:lnTo>
                    <a:pt x="837" y="1395"/>
                  </a:lnTo>
                  <a:lnTo>
                    <a:pt x="805" y="1367"/>
                  </a:lnTo>
                  <a:lnTo>
                    <a:pt x="770" y="1342"/>
                  </a:lnTo>
                  <a:lnTo>
                    <a:pt x="734" y="1321"/>
                  </a:lnTo>
                  <a:lnTo>
                    <a:pt x="695" y="1306"/>
                  </a:lnTo>
                  <a:lnTo>
                    <a:pt x="655" y="1295"/>
                  </a:lnTo>
                  <a:lnTo>
                    <a:pt x="613" y="1288"/>
                  </a:lnTo>
                  <a:lnTo>
                    <a:pt x="571" y="1286"/>
                  </a:lnTo>
                  <a:lnTo>
                    <a:pt x="528" y="1288"/>
                  </a:lnTo>
                  <a:lnTo>
                    <a:pt x="485" y="1296"/>
                  </a:lnTo>
                  <a:lnTo>
                    <a:pt x="444" y="1308"/>
                  </a:lnTo>
                  <a:lnTo>
                    <a:pt x="404" y="1323"/>
                  </a:lnTo>
                  <a:lnTo>
                    <a:pt x="364" y="1345"/>
                  </a:lnTo>
                  <a:lnTo>
                    <a:pt x="328" y="1370"/>
                  </a:lnTo>
                  <a:lnTo>
                    <a:pt x="295" y="1399"/>
                  </a:lnTo>
                  <a:lnTo>
                    <a:pt x="267" y="1429"/>
                  </a:lnTo>
                  <a:lnTo>
                    <a:pt x="244" y="1460"/>
                  </a:lnTo>
                  <a:lnTo>
                    <a:pt x="225" y="1493"/>
                  </a:lnTo>
                  <a:lnTo>
                    <a:pt x="207" y="1528"/>
                  </a:lnTo>
                  <a:lnTo>
                    <a:pt x="193" y="1564"/>
                  </a:lnTo>
                  <a:lnTo>
                    <a:pt x="166" y="1553"/>
                  </a:lnTo>
                  <a:lnTo>
                    <a:pt x="139" y="1542"/>
                  </a:lnTo>
                  <a:lnTo>
                    <a:pt x="111" y="1532"/>
                  </a:lnTo>
                  <a:lnTo>
                    <a:pt x="86" y="1523"/>
                  </a:lnTo>
                  <a:lnTo>
                    <a:pt x="62" y="1515"/>
                  </a:lnTo>
                  <a:lnTo>
                    <a:pt x="41" y="1507"/>
                  </a:lnTo>
                  <a:lnTo>
                    <a:pt x="24" y="1502"/>
                  </a:lnTo>
                  <a:lnTo>
                    <a:pt x="11" y="1498"/>
                  </a:lnTo>
                  <a:lnTo>
                    <a:pt x="3" y="1495"/>
                  </a:lnTo>
                  <a:lnTo>
                    <a:pt x="0" y="1494"/>
                  </a:lnTo>
                  <a:lnTo>
                    <a:pt x="0" y="207"/>
                  </a:lnTo>
                  <a:lnTo>
                    <a:pt x="357" y="336"/>
                  </a:lnTo>
                  <a:lnTo>
                    <a:pt x="399" y="351"/>
                  </a:lnTo>
                  <a:lnTo>
                    <a:pt x="439" y="361"/>
                  </a:lnTo>
                  <a:lnTo>
                    <a:pt x="476" y="366"/>
                  </a:lnTo>
                  <a:lnTo>
                    <a:pt x="511" y="368"/>
                  </a:lnTo>
                  <a:lnTo>
                    <a:pt x="542" y="367"/>
                  </a:lnTo>
                  <a:lnTo>
                    <a:pt x="571" y="363"/>
                  </a:lnTo>
                  <a:lnTo>
                    <a:pt x="597" y="358"/>
                  </a:lnTo>
                  <a:lnTo>
                    <a:pt x="619" y="351"/>
                  </a:lnTo>
                  <a:lnTo>
                    <a:pt x="638" y="344"/>
                  </a:lnTo>
                  <a:lnTo>
                    <a:pt x="652" y="338"/>
                  </a:lnTo>
                  <a:lnTo>
                    <a:pt x="663" y="332"/>
                  </a:lnTo>
                  <a:lnTo>
                    <a:pt x="670" y="328"/>
                  </a:lnTo>
                  <a:lnTo>
                    <a:pt x="672" y="327"/>
                  </a:lnTo>
                  <a:lnTo>
                    <a:pt x="675" y="326"/>
                  </a:lnTo>
                  <a:lnTo>
                    <a:pt x="682" y="322"/>
                  </a:lnTo>
                  <a:lnTo>
                    <a:pt x="693" y="314"/>
                  </a:lnTo>
                  <a:lnTo>
                    <a:pt x="707" y="304"/>
                  </a:lnTo>
                  <a:lnTo>
                    <a:pt x="725" y="292"/>
                  </a:lnTo>
                  <a:lnTo>
                    <a:pt x="747" y="279"/>
                  </a:lnTo>
                  <a:lnTo>
                    <a:pt x="772" y="263"/>
                  </a:lnTo>
                  <a:lnTo>
                    <a:pt x="800" y="246"/>
                  </a:lnTo>
                  <a:lnTo>
                    <a:pt x="829" y="229"/>
                  </a:lnTo>
                  <a:lnTo>
                    <a:pt x="861" y="210"/>
                  </a:lnTo>
                  <a:lnTo>
                    <a:pt x="895" y="191"/>
                  </a:lnTo>
                  <a:lnTo>
                    <a:pt x="929" y="171"/>
                  </a:lnTo>
                  <a:lnTo>
                    <a:pt x="965" y="151"/>
                  </a:lnTo>
                  <a:lnTo>
                    <a:pt x="1001" y="133"/>
                  </a:lnTo>
                  <a:lnTo>
                    <a:pt x="1040" y="114"/>
                  </a:lnTo>
                  <a:lnTo>
                    <a:pt x="1077" y="97"/>
                  </a:lnTo>
                  <a:lnTo>
                    <a:pt x="1115" y="79"/>
                  </a:lnTo>
                  <a:lnTo>
                    <a:pt x="1152" y="64"/>
                  </a:lnTo>
                  <a:lnTo>
                    <a:pt x="1188" y="50"/>
                  </a:lnTo>
                  <a:lnTo>
                    <a:pt x="1224" y="39"/>
                  </a:lnTo>
                  <a:lnTo>
                    <a:pt x="1258" y="29"/>
                  </a:lnTo>
                  <a:lnTo>
                    <a:pt x="1291" y="22"/>
                  </a:lnTo>
                  <a:lnTo>
                    <a:pt x="1321" y="17"/>
                  </a:lnTo>
                  <a:lnTo>
                    <a:pt x="1351" y="15"/>
                  </a:lnTo>
                  <a:close/>
                  <a:moveTo>
                    <a:pt x="2283" y="0"/>
                  </a:moveTo>
                  <a:lnTo>
                    <a:pt x="2308" y="0"/>
                  </a:lnTo>
                  <a:lnTo>
                    <a:pt x="2333" y="3"/>
                  </a:lnTo>
                  <a:lnTo>
                    <a:pt x="2360" y="11"/>
                  </a:lnTo>
                  <a:lnTo>
                    <a:pt x="2386" y="22"/>
                  </a:lnTo>
                  <a:lnTo>
                    <a:pt x="2415" y="37"/>
                  </a:lnTo>
                  <a:lnTo>
                    <a:pt x="2446" y="56"/>
                  </a:lnTo>
                  <a:lnTo>
                    <a:pt x="2477" y="80"/>
                  </a:lnTo>
                  <a:lnTo>
                    <a:pt x="2512" y="110"/>
                  </a:lnTo>
                  <a:lnTo>
                    <a:pt x="2551" y="144"/>
                  </a:lnTo>
                  <a:lnTo>
                    <a:pt x="2589" y="176"/>
                  </a:lnTo>
                  <a:lnTo>
                    <a:pt x="2625" y="208"/>
                  </a:lnTo>
                  <a:lnTo>
                    <a:pt x="2660" y="239"/>
                  </a:lnTo>
                  <a:lnTo>
                    <a:pt x="2692" y="268"/>
                  </a:lnTo>
                  <a:lnTo>
                    <a:pt x="2724" y="295"/>
                  </a:lnTo>
                  <a:lnTo>
                    <a:pt x="2753" y="322"/>
                  </a:lnTo>
                  <a:lnTo>
                    <a:pt x="2780" y="346"/>
                  </a:lnTo>
                  <a:lnTo>
                    <a:pt x="2804" y="366"/>
                  </a:lnTo>
                  <a:lnTo>
                    <a:pt x="2825" y="385"/>
                  </a:lnTo>
                  <a:lnTo>
                    <a:pt x="2843" y="401"/>
                  </a:lnTo>
                  <a:lnTo>
                    <a:pt x="2857" y="414"/>
                  </a:lnTo>
                  <a:lnTo>
                    <a:pt x="2868" y="423"/>
                  </a:lnTo>
                  <a:lnTo>
                    <a:pt x="2875" y="430"/>
                  </a:lnTo>
                  <a:lnTo>
                    <a:pt x="2877" y="432"/>
                  </a:lnTo>
                  <a:lnTo>
                    <a:pt x="2879" y="433"/>
                  </a:lnTo>
                  <a:lnTo>
                    <a:pt x="2885" y="435"/>
                  </a:lnTo>
                  <a:lnTo>
                    <a:pt x="2895" y="439"/>
                  </a:lnTo>
                  <a:lnTo>
                    <a:pt x="2909" y="444"/>
                  </a:lnTo>
                  <a:lnTo>
                    <a:pt x="2925" y="449"/>
                  </a:lnTo>
                  <a:lnTo>
                    <a:pt x="2942" y="455"/>
                  </a:lnTo>
                  <a:lnTo>
                    <a:pt x="2962" y="458"/>
                  </a:lnTo>
                  <a:lnTo>
                    <a:pt x="2981" y="461"/>
                  </a:lnTo>
                  <a:lnTo>
                    <a:pt x="3002" y="461"/>
                  </a:lnTo>
                  <a:lnTo>
                    <a:pt x="3022" y="460"/>
                  </a:lnTo>
                  <a:lnTo>
                    <a:pt x="3044" y="457"/>
                  </a:lnTo>
                  <a:lnTo>
                    <a:pt x="3070" y="451"/>
                  </a:lnTo>
                  <a:lnTo>
                    <a:pt x="3099" y="446"/>
                  </a:lnTo>
                  <a:lnTo>
                    <a:pt x="3132" y="439"/>
                  </a:lnTo>
                  <a:lnTo>
                    <a:pt x="3167" y="432"/>
                  </a:lnTo>
                  <a:lnTo>
                    <a:pt x="3203" y="424"/>
                  </a:lnTo>
                  <a:lnTo>
                    <a:pt x="3240" y="415"/>
                  </a:lnTo>
                  <a:lnTo>
                    <a:pt x="3278" y="407"/>
                  </a:lnTo>
                  <a:lnTo>
                    <a:pt x="3316" y="398"/>
                  </a:lnTo>
                  <a:lnTo>
                    <a:pt x="3353" y="389"/>
                  </a:lnTo>
                  <a:lnTo>
                    <a:pt x="3391" y="380"/>
                  </a:lnTo>
                  <a:lnTo>
                    <a:pt x="3425" y="372"/>
                  </a:lnTo>
                  <a:lnTo>
                    <a:pt x="3458" y="363"/>
                  </a:lnTo>
                  <a:lnTo>
                    <a:pt x="3488" y="356"/>
                  </a:lnTo>
                  <a:lnTo>
                    <a:pt x="3515" y="350"/>
                  </a:lnTo>
                  <a:lnTo>
                    <a:pt x="3539" y="343"/>
                  </a:lnTo>
                  <a:lnTo>
                    <a:pt x="3557" y="339"/>
                  </a:lnTo>
                  <a:lnTo>
                    <a:pt x="3572" y="336"/>
                  </a:lnTo>
                  <a:lnTo>
                    <a:pt x="3581" y="332"/>
                  </a:lnTo>
                  <a:lnTo>
                    <a:pt x="3584" y="332"/>
                  </a:lnTo>
                  <a:lnTo>
                    <a:pt x="3584" y="1458"/>
                  </a:lnTo>
                  <a:lnTo>
                    <a:pt x="3580" y="1458"/>
                  </a:lnTo>
                  <a:lnTo>
                    <a:pt x="3571" y="1460"/>
                  </a:lnTo>
                  <a:lnTo>
                    <a:pt x="3556" y="1464"/>
                  </a:lnTo>
                  <a:lnTo>
                    <a:pt x="3537" y="1467"/>
                  </a:lnTo>
                  <a:lnTo>
                    <a:pt x="3514" y="1472"/>
                  </a:lnTo>
                  <a:lnTo>
                    <a:pt x="3489" y="1477"/>
                  </a:lnTo>
                  <a:lnTo>
                    <a:pt x="3461" y="1482"/>
                  </a:lnTo>
                  <a:lnTo>
                    <a:pt x="3434" y="1488"/>
                  </a:lnTo>
                  <a:lnTo>
                    <a:pt x="3407" y="1493"/>
                  </a:lnTo>
                  <a:lnTo>
                    <a:pt x="3381" y="1499"/>
                  </a:lnTo>
                  <a:lnTo>
                    <a:pt x="3356" y="1503"/>
                  </a:lnTo>
                  <a:lnTo>
                    <a:pt x="3335" y="1506"/>
                  </a:lnTo>
                  <a:lnTo>
                    <a:pt x="3317" y="1510"/>
                  </a:lnTo>
                  <a:lnTo>
                    <a:pt x="3304" y="1512"/>
                  </a:lnTo>
                  <a:lnTo>
                    <a:pt x="3290" y="1514"/>
                  </a:lnTo>
                  <a:lnTo>
                    <a:pt x="3273" y="1517"/>
                  </a:lnTo>
                  <a:lnTo>
                    <a:pt x="3251" y="1522"/>
                  </a:lnTo>
                  <a:lnTo>
                    <a:pt x="3228" y="1525"/>
                  </a:lnTo>
                  <a:lnTo>
                    <a:pt x="3202" y="1528"/>
                  </a:lnTo>
                  <a:lnTo>
                    <a:pt x="3173" y="1528"/>
                  </a:lnTo>
                  <a:lnTo>
                    <a:pt x="3145" y="1527"/>
                  </a:lnTo>
                  <a:lnTo>
                    <a:pt x="3115" y="1523"/>
                  </a:lnTo>
                  <a:lnTo>
                    <a:pt x="3085" y="1514"/>
                  </a:lnTo>
                  <a:lnTo>
                    <a:pt x="3055" y="1502"/>
                  </a:lnTo>
                  <a:lnTo>
                    <a:pt x="3026" y="1483"/>
                  </a:lnTo>
                  <a:lnTo>
                    <a:pt x="2998" y="1459"/>
                  </a:lnTo>
                  <a:lnTo>
                    <a:pt x="2979" y="1441"/>
                  </a:lnTo>
                  <a:lnTo>
                    <a:pt x="2957" y="1419"/>
                  </a:lnTo>
                  <a:lnTo>
                    <a:pt x="2933" y="1395"/>
                  </a:lnTo>
                  <a:lnTo>
                    <a:pt x="2907" y="1368"/>
                  </a:lnTo>
                  <a:lnTo>
                    <a:pt x="2878" y="1339"/>
                  </a:lnTo>
                  <a:lnTo>
                    <a:pt x="2848" y="1308"/>
                  </a:lnTo>
                  <a:lnTo>
                    <a:pt x="2816" y="1276"/>
                  </a:lnTo>
                  <a:lnTo>
                    <a:pt x="2783" y="1242"/>
                  </a:lnTo>
                  <a:lnTo>
                    <a:pt x="2749" y="1207"/>
                  </a:lnTo>
                  <a:lnTo>
                    <a:pt x="2714" y="1171"/>
                  </a:lnTo>
                  <a:lnTo>
                    <a:pt x="2678" y="1135"/>
                  </a:lnTo>
                  <a:lnTo>
                    <a:pt x="2642" y="1098"/>
                  </a:lnTo>
                  <a:lnTo>
                    <a:pt x="2607" y="1061"/>
                  </a:lnTo>
                  <a:lnTo>
                    <a:pt x="2571" y="1025"/>
                  </a:lnTo>
                  <a:lnTo>
                    <a:pt x="2536" y="989"/>
                  </a:lnTo>
                  <a:lnTo>
                    <a:pt x="2501" y="953"/>
                  </a:lnTo>
                  <a:lnTo>
                    <a:pt x="2469" y="919"/>
                  </a:lnTo>
                  <a:lnTo>
                    <a:pt x="2436" y="887"/>
                  </a:lnTo>
                  <a:lnTo>
                    <a:pt x="2405" y="855"/>
                  </a:lnTo>
                  <a:lnTo>
                    <a:pt x="2376" y="824"/>
                  </a:lnTo>
                  <a:lnTo>
                    <a:pt x="2350" y="797"/>
                  </a:lnTo>
                  <a:lnTo>
                    <a:pt x="2325" y="772"/>
                  </a:lnTo>
                  <a:lnTo>
                    <a:pt x="2303" y="749"/>
                  </a:lnTo>
                  <a:lnTo>
                    <a:pt x="2283" y="728"/>
                  </a:lnTo>
                  <a:lnTo>
                    <a:pt x="2266" y="711"/>
                  </a:lnTo>
                  <a:lnTo>
                    <a:pt x="2253" y="698"/>
                  </a:lnTo>
                  <a:lnTo>
                    <a:pt x="2243" y="688"/>
                  </a:lnTo>
                  <a:lnTo>
                    <a:pt x="2237" y="682"/>
                  </a:lnTo>
                  <a:lnTo>
                    <a:pt x="2235" y="679"/>
                  </a:lnTo>
                  <a:lnTo>
                    <a:pt x="2233" y="677"/>
                  </a:lnTo>
                  <a:lnTo>
                    <a:pt x="2229" y="674"/>
                  </a:lnTo>
                  <a:lnTo>
                    <a:pt x="2221" y="667"/>
                  </a:lnTo>
                  <a:lnTo>
                    <a:pt x="2211" y="661"/>
                  </a:lnTo>
                  <a:lnTo>
                    <a:pt x="2197" y="653"/>
                  </a:lnTo>
                  <a:lnTo>
                    <a:pt x="2182" y="646"/>
                  </a:lnTo>
                  <a:lnTo>
                    <a:pt x="2163" y="638"/>
                  </a:lnTo>
                  <a:lnTo>
                    <a:pt x="2143" y="632"/>
                  </a:lnTo>
                  <a:lnTo>
                    <a:pt x="2119" y="629"/>
                  </a:lnTo>
                  <a:lnTo>
                    <a:pt x="2092" y="628"/>
                  </a:lnTo>
                  <a:lnTo>
                    <a:pt x="2065" y="631"/>
                  </a:lnTo>
                  <a:lnTo>
                    <a:pt x="2035" y="638"/>
                  </a:lnTo>
                  <a:lnTo>
                    <a:pt x="2002" y="649"/>
                  </a:lnTo>
                  <a:lnTo>
                    <a:pt x="1968" y="665"/>
                  </a:lnTo>
                  <a:lnTo>
                    <a:pt x="1929" y="687"/>
                  </a:lnTo>
                  <a:lnTo>
                    <a:pt x="1887" y="709"/>
                  </a:lnTo>
                  <a:lnTo>
                    <a:pt x="1845" y="733"/>
                  </a:lnTo>
                  <a:lnTo>
                    <a:pt x="1800" y="756"/>
                  </a:lnTo>
                  <a:lnTo>
                    <a:pt x="1756" y="780"/>
                  </a:lnTo>
                  <a:lnTo>
                    <a:pt x="1713" y="804"/>
                  </a:lnTo>
                  <a:lnTo>
                    <a:pt x="1670" y="827"/>
                  </a:lnTo>
                  <a:lnTo>
                    <a:pt x="1630" y="848"/>
                  </a:lnTo>
                  <a:lnTo>
                    <a:pt x="1592" y="868"/>
                  </a:lnTo>
                  <a:lnTo>
                    <a:pt x="1557" y="887"/>
                  </a:lnTo>
                  <a:lnTo>
                    <a:pt x="1526" y="902"/>
                  </a:lnTo>
                  <a:lnTo>
                    <a:pt x="1500" y="916"/>
                  </a:lnTo>
                  <a:lnTo>
                    <a:pt x="1473" y="932"/>
                  </a:lnTo>
                  <a:lnTo>
                    <a:pt x="1444" y="944"/>
                  </a:lnTo>
                  <a:lnTo>
                    <a:pt x="1414" y="952"/>
                  </a:lnTo>
                  <a:lnTo>
                    <a:pt x="1381" y="954"/>
                  </a:lnTo>
                  <a:lnTo>
                    <a:pt x="1344" y="951"/>
                  </a:lnTo>
                  <a:lnTo>
                    <a:pt x="1309" y="941"/>
                  </a:lnTo>
                  <a:lnTo>
                    <a:pt x="1277" y="925"/>
                  </a:lnTo>
                  <a:lnTo>
                    <a:pt x="1249" y="904"/>
                  </a:lnTo>
                  <a:lnTo>
                    <a:pt x="1224" y="878"/>
                  </a:lnTo>
                  <a:lnTo>
                    <a:pt x="1203" y="848"/>
                  </a:lnTo>
                  <a:lnTo>
                    <a:pt x="1188" y="816"/>
                  </a:lnTo>
                  <a:lnTo>
                    <a:pt x="1179" y="779"/>
                  </a:lnTo>
                  <a:lnTo>
                    <a:pt x="1176" y="740"/>
                  </a:lnTo>
                  <a:lnTo>
                    <a:pt x="1178" y="707"/>
                  </a:lnTo>
                  <a:lnTo>
                    <a:pt x="1186" y="674"/>
                  </a:lnTo>
                  <a:lnTo>
                    <a:pt x="1198" y="644"/>
                  </a:lnTo>
                  <a:lnTo>
                    <a:pt x="1214" y="617"/>
                  </a:lnTo>
                  <a:lnTo>
                    <a:pt x="1234" y="592"/>
                  </a:lnTo>
                  <a:lnTo>
                    <a:pt x="1257" y="570"/>
                  </a:lnTo>
                  <a:lnTo>
                    <a:pt x="1283" y="553"/>
                  </a:lnTo>
                  <a:lnTo>
                    <a:pt x="1311" y="540"/>
                  </a:lnTo>
                  <a:lnTo>
                    <a:pt x="1352" y="515"/>
                  </a:lnTo>
                  <a:lnTo>
                    <a:pt x="1396" y="487"/>
                  </a:lnTo>
                  <a:lnTo>
                    <a:pt x="1444" y="458"/>
                  </a:lnTo>
                  <a:lnTo>
                    <a:pt x="1496" y="427"/>
                  </a:lnTo>
                  <a:lnTo>
                    <a:pt x="1549" y="396"/>
                  </a:lnTo>
                  <a:lnTo>
                    <a:pt x="1604" y="363"/>
                  </a:lnTo>
                  <a:lnTo>
                    <a:pt x="1660" y="329"/>
                  </a:lnTo>
                  <a:lnTo>
                    <a:pt x="1718" y="295"/>
                  </a:lnTo>
                  <a:lnTo>
                    <a:pt x="1775" y="262"/>
                  </a:lnTo>
                  <a:lnTo>
                    <a:pt x="1832" y="229"/>
                  </a:lnTo>
                  <a:lnTo>
                    <a:pt x="1887" y="197"/>
                  </a:lnTo>
                  <a:lnTo>
                    <a:pt x="1941" y="167"/>
                  </a:lnTo>
                  <a:lnTo>
                    <a:pt x="1992" y="137"/>
                  </a:lnTo>
                  <a:lnTo>
                    <a:pt x="2040" y="109"/>
                  </a:lnTo>
                  <a:lnTo>
                    <a:pt x="2085" y="84"/>
                  </a:lnTo>
                  <a:lnTo>
                    <a:pt x="2125" y="62"/>
                  </a:lnTo>
                  <a:lnTo>
                    <a:pt x="2160" y="41"/>
                  </a:lnTo>
                  <a:lnTo>
                    <a:pt x="2186" y="28"/>
                  </a:lnTo>
                  <a:lnTo>
                    <a:pt x="2211" y="17"/>
                  </a:lnTo>
                  <a:lnTo>
                    <a:pt x="2235" y="8"/>
                  </a:lnTo>
                  <a:lnTo>
                    <a:pt x="2259" y="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52" name="Rectangle 34">
            <a:extLst>
              <a:ext uri="{FF2B5EF4-FFF2-40B4-BE49-F238E27FC236}">
                <a16:creationId xmlns="" xmlns:a16="http://schemas.microsoft.com/office/drawing/2014/main" id="{64FB0467-205F-4F68-B411-0D84FF44B88D}"/>
              </a:ext>
            </a:extLst>
          </p:cNvPr>
          <p:cNvSpPr/>
          <p:nvPr/>
        </p:nvSpPr>
        <p:spPr>
          <a:xfrm>
            <a:off x="1739816" y="2617633"/>
            <a:ext cx="2306525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едагог - обучающийся</a:t>
            </a:r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Rectangle 34">
            <a:extLst>
              <a:ext uri="{FF2B5EF4-FFF2-40B4-BE49-F238E27FC236}">
                <a16:creationId xmlns="" xmlns:a16="http://schemas.microsoft.com/office/drawing/2014/main" id="{64FB0467-205F-4F68-B411-0D84FF44B88D}"/>
              </a:ext>
            </a:extLst>
          </p:cNvPr>
          <p:cNvSpPr/>
          <p:nvPr/>
        </p:nvSpPr>
        <p:spPr>
          <a:xfrm>
            <a:off x="6199660" y="2757489"/>
            <a:ext cx="230652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едагог - педагог</a:t>
            </a:r>
            <a:endParaRPr lang="en-US" sz="20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9885" y="411510"/>
            <a:ext cx="82206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Формы реализации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54"/>
            <a:ext cx="9180512" cy="516403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378496" y="123478"/>
            <a:ext cx="7658000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 22"/>
          <p:cNvSpPr/>
          <p:nvPr/>
        </p:nvSpPr>
        <p:spPr bwMode="auto">
          <a:xfrm>
            <a:off x="6923672" y="1257516"/>
            <a:ext cx="1680776" cy="665315"/>
          </a:xfrm>
          <a:custGeom>
            <a:avLst/>
            <a:gdLst>
              <a:gd name="connsiteX0" fmla="*/ 310562 w 1986962"/>
              <a:gd name="connsiteY0" fmla="*/ 0 h 665315"/>
              <a:gd name="connsiteX1" fmla="*/ 1986962 w 1986962"/>
              <a:gd name="connsiteY1" fmla="*/ 0 h 665315"/>
              <a:gd name="connsiteX2" fmla="*/ 1676400 w 1986962"/>
              <a:gd name="connsiteY2" fmla="*/ 665315 h 665315"/>
              <a:gd name="connsiteX3" fmla="*/ 0 w 1986962"/>
              <a:gd name="connsiteY3" fmla="*/ 665315 h 6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962" h="665315">
                <a:moveTo>
                  <a:pt x="310562" y="0"/>
                </a:moveTo>
                <a:lnTo>
                  <a:pt x="1986962" y="0"/>
                </a:lnTo>
                <a:lnTo>
                  <a:pt x="1676400" y="665315"/>
                </a:lnTo>
                <a:lnTo>
                  <a:pt x="0" y="665315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Inhaltsplatzhalter 4"/>
          <p:cNvSpPr txBox="1">
            <a:spLocks/>
          </p:cNvSpPr>
          <p:nvPr/>
        </p:nvSpPr>
        <p:spPr>
          <a:xfrm>
            <a:off x="1679107" y="1472724"/>
            <a:ext cx="507644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Ролевая </a:t>
            </a:r>
            <a:r>
              <a:rPr lang="ru-RU" sz="1400" b="1" dirty="0">
                <a:solidFill>
                  <a:srgbClr val="0070C0"/>
                </a:solidFill>
                <a:latin typeface="+mj-lt"/>
              </a:rPr>
              <a:t>модель   «опытный педагог – молодой специалист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»</a:t>
            </a:r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446186" y="2177435"/>
            <a:ext cx="1680776" cy="665315"/>
          </a:xfrm>
          <a:custGeom>
            <a:avLst/>
            <a:gdLst>
              <a:gd name="connsiteX0" fmla="*/ 310562 w 1986962"/>
              <a:gd name="connsiteY0" fmla="*/ 0 h 665315"/>
              <a:gd name="connsiteX1" fmla="*/ 1986962 w 1986962"/>
              <a:gd name="connsiteY1" fmla="*/ 0 h 665315"/>
              <a:gd name="connsiteX2" fmla="*/ 1676400 w 1986962"/>
              <a:gd name="connsiteY2" fmla="*/ 665315 h 665315"/>
              <a:gd name="connsiteX3" fmla="*/ 0 w 1986962"/>
              <a:gd name="connsiteY3" fmla="*/ 665315 h 6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962" h="665315">
                <a:moveTo>
                  <a:pt x="310562" y="0"/>
                </a:moveTo>
                <a:lnTo>
                  <a:pt x="1986962" y="0"/>
                </a:lnTo>
                <a:lnTo>
                  <a:pt x="1676400" y="665315"/>
                </a:lnTo>
                <a:lnTo>
                  <a:pt x="0" y="665315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1746266" y="2288164"/>
            <a:ext cx="4769950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accent2"/>
                </a:solidFill>
                <a:latin typeface="+mj-lt"/>
              </a:rPr>
              <a:t>Ролевая модель  «опытный педагог  - специалист, находящийся в процессе адаптации на новом месте работы»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973675" y="3097354"/>
            <a:ext cx="1680776" cy="665315"/>
          </a:xfrm>
          <a:custGeom>
            <a:avLst/>
            <a:gdLst>
              <a:gd name="connsiteX0" fmla="*/ 310562 w 1986962"/>
              <a:gd name="connsiteY0" fmla="*/ 0 h 665315"/>
              <a:gd name="connsiteX1" fmla="*/ 1986962 w 1986962"/>
              <a:gd name="connsiteY1" fmla="*/ 0 h 665315"/>
              <a:gd name="connsiteX2" fmla="*/ 1676400 w 1986962"/>
              <a:gd name="connsiteY2" fmla="*/ 665315 h 665315"/>
              <a:gd name="connsiteX3" fmla="*/ 0 w 1986962"/>
              <a:gd name="connsiteY3" fmla="*/ 665315 h 6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962" h="665315">
                <a:moveTo>
                  <a:pt x="310562" y="0"/>
                </a:moveTo>
                <a:lnTo>
                  <a:pt x="1986962" y="0"/>
                </a:lnTo>
                <a:lnTo>
                  <a:pt x="1676400" y="665315"/>
                </a:lnTo>
                <a:lnTo>
                  <a:pt x="0" y="665315"/>
                </a:lnTo>
                <a:close/>
              </a:path>
            </a:pathLst>
          </a:custGeom>
          <a:solidFill>
            <a:srgbClr val="7030A0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1679108" y="3118992"/>
            <a:ext cx="446348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+mj-lt"/>
              </a:rPr>
              <a:t>Ролевая </a:t>
            </a:r>
            <a:r>
              <a:rPr lang="ru-RU" sz="1400" b="1" dirty="0">
                <a:solidFill>
                  <a:srgbClr val="7030A0"/>
                </a:solidFill>
                <a:latin typeface="+mj-lt"/>
              </a:rPr>
              <a:t>модель:  «опытный педагог  –  </a:t>
            </a:r>
            <a:r>
              <a:rPr lang="ru-RU" sz="1400" b="1" dirty="0" smtClean="0">
                <a:solidFill>
                  <a:srgbClr val="7030A0"/>
                </a:solidFill>
                <a:latin typeface="+mj-lt"/>
              </a:rPr>
              <a:t>                              педагог</a:t>
            </a:r>
            <a:r>
              <a:rPr lang="ru-RU" sz="1400" b="1" dirty="0">
                <a:solidFill>
                  <a:srgbClr val="7030A0"/>
                </a:solidFill>
                <a:latin typeface="+mj-lt"/>
              </a:rPr>
              <a:t>, испытывающий проблемы»</a:t>
            </a:r>
            <a:r>
              <a:rPr lang="en-US" sz="1400" b="1" dirty="0">
                <a:solidFill>
                  <a:srgbClr val="7030A0"/>
                </a:solidFill>
                <a:latin typeface="+mj-lt"/>
              </a:rPr>
              <a:t/>
            </a:r>
            <a:br>
              <a:rPr lang="en-US" sz="1400" b="1" dirty="0">
                <a:solidFill>
                  <a:srgbClr val="7030A0"/>
                </a:solidFill>
                <a:latin typeface="+mj-lt"/>
              </a:rPr>
            </a:br>
            <a:endParaRPr lang="en-US" sz="1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501164" y="4017272"/>
            <a:ext cx="1680776" cy="665315"/>
          </a:xfrm>
          <a:custGeom>
            <a:avLst/>
            <a:gdLst>
              <a:gd name="connsiteX0" fmla="*/ 310562 w 1986962"/>
              <a:gd name="connsiteY0" fmla="*/ 0 h 665315"/>
              <a:gd name="connsiteX1" fmla="*/ 1986962 w 1986962"/>
              <a:gd name="connsiteY1" fmla="*/ 0 h 665315"/>
              <a:gd name="connsiteX2" fmla="*/ 1676400 w 1986962"/>
              <a:gd name="connsiteY2" fmla="*/ 665315 h 665315"/>
              <a:gd name="connsiteX3" fmla="*/ 0 w 1986962"/>
              <a:gd name="connsiteY3" fmla="*/ 665315 h 6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962" h="665315">
                <a:moveTo>
                  <a:pt x="310562" y="0"/>
                </a:moveTo>
                <a:lnTo>
                  <a:pt x="1986962" y="0"/>
                </a:lnTo>
                <a:lnTo>
                  <a:pt x="1676400" y="665315"/>
                </a:lnTo>
                <a:lnTo>
                  <a:pt x="0" y="665315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2159841" y="4134486"/>
            <a:ext cx="3564287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Ролевая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модель «педагог-новатор – консервативный педагог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»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23779" y="1386586"/>
            <a:ext cx="430672" cy="431989"/>
            <a:chOff x="415925" y="3217863"/>
            <a:chExt cx="436563" cy="437898"/>
          </a:xfrm>
          <a:solidFill>
            <a:schemeClr val="bg1"/>
          </a:solidFill>
        </p:grpSpPr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517525" y="3217863"/>
              <a:ext cx="233363" cy="231775"/>
            </a:xfrm>
            <a:custGeom>
              <a:avLst/>
              <a:gdLst>
                <a:gd name="T0" fmla="*/ 761 w 1768"/>
                <a:gd name="T1" fmla="*/ 241 h 1756"/>
                <a:gd name="T2" fmla="*/ 591 w 1768"/>
                <a:gd name="T3" fmla="*/ 299 h 1756"/>
                <a:gd name="T4" fmla="*/ 446 w 1768"/>
                <a:gd name="T5" fmla="*/ 399 h 1756"/>
                <a:gd name="T6" fmla="*/ 332 w 1768"/>
                <a:gd name="T7" fmla="*/ 534 h 1756"/>
                <a:gd name="T8" fmla="*/ 259 w 1768"/>
                <a:gd name="T9" fmla="*/ 696 h 1756"/>
                <a:gd name="T10" fmla="*/ 233 w 1768"/>
                <a:gd name="T11" fmla="*/ 877 h 1756"/>
                <a:gd name="T12" fmla="*/ 259 w 1768"/>
                <a:gd name="T13" fmla="*/ 1058 h 1756"/>
                <a:gd name="T14" fmla="*/ 332 w 1768"/>
                <a:gd name="T15" fmla="*/ 1219 h 1756"/>
                <a:gd name="T16" fmla="*/ 446 w 1768"/>
                <a:gd name="T17" fmla="*/ 1353 h 1756"/>
                <a:gd name="T18" fmla="*/ 591 w 1768"/>
                <a:gd name="T19" fmla="*/ 1453 h 1756"/>
                <a:gd name="T20" fmla="*/ 761 w 1768"/>
                <a:gd name="T21" fmla="*/ 1511 h 1756"/>
                <a:gd name="T22" fmla="*/ 946 w 1768"/>
                <a:gd name="T23" fmla="*/ 1520 h 1756"/>
                <a:gd name="T24" fmla="*/ 1124 w 1768"/>
                <a:gd name="T25" fmla="*/ 1478 h 1756"/>
                <a:gd name="T26" fmla="*/ 1278 w 1768"/>
                <a:gd name="T27" fmla="*/ 1391 h 1756"/>
                <a:gd name="T28" fmla="*/ 1403 w 1768"/>
                <a:gd name="T29" fmla="*/ 1267 h 1756"/>
                <a:gd name="T30" fmla="*/ 1489 w 1768"/>
                <a:gd name="T31" fmla="*/ 1114 h 1756"/>
                <a:gd name="T32" fmla="*/ 1533 w 1768"/>
                <a:gd name="T33" fmla="*/ 939 h 1756"/>
                <a:gd name="T34" fmla="*/ 1524 w 1768"/>
                <a:gd name="T35" fmla="*/ 754 h 1756"/>
                <a:gd name="T36" fmla="*/ 1465 w 1768"/>
                <a:gd name="T37" fmla="*/ 585 h 1756"/>
                <a:gd name="T38" fmla="*/ 1364 w 1768"/>
                <a:gd name="T39" fmla="*/ 440 h 1756"/>
                <a:gd name="T40" fmla="*/ 1229 w 1768"/>
                <a:gd name="T41" fmla="*/ 328 h 1756"/>
                <a:gd name="T42" fmla="*/ 1066 w 1768"/>
                <a:gd name="T43" fmla="*/ 255 h 1756"/>
                <a:gd name="T44" fmla="*/ 884 w 1768"/>
                <a:gd name="T45" fmla="*/ 229 h 1756"/>
                <a:gd name="T46" fmla="*/ 1028 w 1768"/>
                <a:gd name="T47" fmla="*/ 12 h 1756"/>
                <a:gd name="T48" fmla="*/ 1228 w 1768"/>
                <a:gd name="T49" fmla="*/ 69 h 1756"/>
                <a:gd name="T50" fmla="*/ 1407 w 1768"/>
                <a:gd name="T51" fmla="*/ 169 h 1756"/>
                <a:gd name="T52" fmla="*/ 1556 w 1768"/>
                <a:gd name="T53" fmla="*/ 305 h 1756"/>
                <a:gd name="T54" fmla="*/ 1670 w 1768"/>
                <a:gd name="T55" fmla="*/ 473 h 1756"/>
                <a:gd name="T56" fmla="*/ 1743 w 1768"/>
                <a:gd name="T57" fmla="*/ 666 h 1756"/>
                <a:gd name="T58" fmla="*/ 1768 w 1768"/>
                <a:gd name="T59" fmla="*/ 877 h 1756"/>
                <a:gd name="T60" fmla="*/ 1743 w 1768"/>
                <a:gd name="T61" fmla="*/ 1088 h 1756"/>
                <a:gd name="T62" fmla="*/ 1670 w 1768"/>
                <a:gd name="T63" fmla="*/ 1280 h 1756"/>
                <a:gd name="T64" fmla="*/ 1556 w 1768"/>
                <a:gd name="T65" fmla="*/ 1448 h 1756"/>
                <a:gd name="T66" fmla="*/ 1407 w 1768"/>
                <a:gd name="T67" fmla="*/ 1586 h 1756"/>
                <a:gd name="T68" fmla="*/ 1228 w 1768"/>
                <a:gd name="T69" fmla="*/ 1687 h 1756"/>
                <a:gd name="T70" fmla="*/ 1028 w 1768"/>
                <a:gd name="T71" fmla="*/ 1744 h 1756"/>
                <a:gd name="T72" fmla="*/ 811 w 1768"/>
                <a:gd name="T73" fmla="*/ 1753 h 1756"/>
                <a:gd name="T74" fmla="*/ 605 w 1768"/>
                <a:gd name="T75" fmla="*/ 1711 h 1756"/>
                <a:gd name="T76" fmla="*/ 419 w 1768"/>
                <a:gd name="T77" fmla="*/ 1624 h 1756"/>
                <a:gd name="T78" fmla="*/ 258 w 1768"/>
                <a:gd name="T79" fmla="*/ 1496 h 1756"/>
                <a:gd name="T80" fmla="*/ 132 w 1768"/>
                <a:gd name="T81" fmla="*/ 1338 h 1756"/>
                <a:gd name="T82" fmla="*/ 45 w 1768"/>
                <a:gd name="T83" fmla="*/ 1153 h 1756"/>
                <a:gd name="T84" fmla="*/ 3 w 1768"/>
                <a:gd name="T85" fmla="*/ 948 h 1756"/>
                <a:gd name="T86" fmla="*/ 11 w 1768"/>
                <a:gd name="T87" fmla="*/ 735 h 1756"/>
                <a:gd name="T88" fmla="*/ 69 w 1768"/>
                <a:gd name="T89" fmla="*/ 536 h 1756"/>
                <a:gd name="T90" fmla="*/ 170 w 1768"/>
                <a:gd name="T91" fmla="*/ 359 h 1756"/>
                <a:gd name="T92" fmla="*/ 309 w 1768"/>
                <a:gd name="T93" fmla="*/ 211 h 1756"/>
                <a:gd name="T94" fmla="*/ 478 w 1768"/>
                <a:gd name="T95" fmla="*/ 98 h 1756"/>
                <a:gd name="T96" fmla="*/ 671 w 1768"/>
                <a:gd name="T97" fmla="*/ 26 h 1756"/>
                <a:gd name="T98" fmla="*/ 884 w 1768"/>
                <a:gd name="T9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8" h="1756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415925" y="3495423"/>
              <a:ext cx="436563" cy="160338"/>
            </a:xfrm>
            <a:custGeom>
              <a:avLst/>
              <a:gdLst>
                <a:gd name="T0" fmla="*/ 1036 w 3305"/>
                <a:gd name="T1" fmla="*/ 235 h 1219"/>
                <a:gd name="T2" fmla="*/ 894 w 3305"/>
                <a:gd name="T3" fmla="*/ 259 h 1219"/>
                <a:gd name="T4" fmla="*/ 763 w 3305"/>
                <a:gd name="T5" fmla="*/ 304 h 1219"/>
                <a:gd name="T6" fmla="*/ 640 w 3305"/>
                <a:gd name="T7" fmla="*/ 368 h 1219"/>
                <a:gd name="T8" fmla="*/ 530 w 3305"/>
                <a:gd name="T9" fmla="*/ 451 h 1219"/>
                <a:gd name="T10" fmla="*/ 435 w 3305"/>
                <a:gd name="T11" fmla="*/ 549 h 1219"/>
                <a:gd name="T12" fmla="*/ 356 w 3305"/>
                <a:gd name="T13" fmla="*/ 660 h 1219"/>
                <a:gd name="T14" fmla="*/ 295 w 3305"/>
                <a:gd name="T15" fmla="*/ 785 h 1219"/>
                <a:gd name="T16" fmla="*/ 254 w 3305"/>
                <a:gd name="T17" fmla="*/ 918 h 1219"/>
                <a:gd name="T18" fmla="*/ 3063 w 3305"/>
                <a:gd name="T19" fmla="*/ 987 h 1219"/>
                <a:gd name="T20" fmla="*/ 3033 w 3305"/>
                <a:gd name="T21" fmla="*/ 849 h 1219"/>
                <a:gd name="T22" fmla="*/ 2983 w 3305"/>
                <a:gd name="T23" fmla="*/ 720 h 1219"/>
                <a:gd name="T24" fmla="*/ 2912 w 3305"/>
                <a:gd name="T25" fmla="*/ 602 h 1219"/>
                <a:gd name="T26" fmla="*/ 2824 w 3305"/>
                <a:gd name="T27" fmla="*/ 497 h 1219"/>
                <a:gd name="T28" fmla="*/ 2722 w 3305"/>
                <a:gd name="T29" fmla="*/ 406 h 1219"/>
                <a:gd name="T30" fmla="*/ 2606 w 3305"/>
                <a:gd name="T31" fmla="*/ 333 h 1219"/>
                <a:gd name="T32" fmla="*/ 2478 w 3305"/>
                <a:gd name="T33" fmla="*/ 278 h 1219"/>
                <a:gd name="T34" fmla="*/ 2340 w 3305"/>
                <a:gd name="T35" fmla="*/ 244 h 1219"/>
                <a:gd name="T36" fmla="*/ 2195 w 3305"/>
                <a:gd name="T37" fmla="*/ 232 h 1219"/>
                <a:gd name="T38" fmla="*/ 1110 w 3305"/>
                <a:gd name="T39" fmla="*/ 0 h 1219"/>
                <a:gd name="T40" fmla="*/ 2278 w 3305"/>
                <a:gd name="T41" fmla="*/ 3 h 1219"/>
                <a:gd name="T42" fmla="*/ 2439 w 3305"/>
                <a:gd name="T43" fmla="*/ 27 h 1219"/>
                <a:gd name="T44" fmla="*/ 2591 w 3305"/>
                <a:gd name="T45" fmla="*/ 73 h 1219"/>
                <a:gd name="T46" fmla="*/ 2733 w 3305"/>
                <a:gd name="T47" fmla="*/ 139 h 1219"/>
                <a:gd name="T48" fmla="*/ 2864 w 3305"/>
                <a:gd name="T49" fmla="*/ 223 h 1219"/>
                <a:gd name="T50" fmla="*/ 2981 w 3305"/>
                <a:gd name="T51" fmla="*/ 324 h 1219"/>
                <a:gd name="T52" fmla="*/ 3081 w 3305"/>
                <a:gd name="T53" fmla="*/ 440 h 1219"/>
                <a:gd name="T54" fmla="*/ 3167 w 3305"/>
                <a:gd name="T55" fmla="*/ 570 h 1219"/>
                <a:gd name="T56" fmla="*/ 3232 w 3305"/>
                <a:gd name="T57" fmla="*/ 710 h 1219"/>
                <a:gd name="T58" fmla="*/ 3279 w 3305"/>
                <a:gd name="T59" fmla="*/ 862 h 1219"/>
                <a:gd name="T60" fmla="*/ 3302 w 3305"/>
                <a:gd name="T61" fmla="*/ 1021 h 1219"/>
                <a:gd name="T62" fmla="*/ 3302 w 3305"/>
                <a:gd name="T63" fmla="*/ 1130 h 1219"/>
                <a:gd name="T64" fmla="*/ 3280 w 3305"/>
                <a:gd name="T65" fmla="*/ 1176 h 1219"/>
                <a:gd name="T66" fmla="*/ 3240 w 3305"/>
                <a:gd name="T67" fmla="*/ 1207 h 1219"/>
                <a:gd name="T68" fmla="*/ 3188 w 3305"/>
                <a:gd name="T69" fmla="*/ 1219 h 1219"/>
                <a:gd name="T70" fmla="*/ 90 w 3305"/>
                <a:gd name="T71" fmla="*/ 1216 h 1219"/>
                <a:gd name="T72" fmla="*/ 43 w 3305"/>
                <a:gd name="T73" fmla="*/ 1194 h 1219"/>
                <a:gd name="T74" fmla="*/ 12 w 3305"/>
                <a:gd name="T75" fmla="*/ 1154 h 1219"/>
                <a:gd name="T76" fmla="*/ 0 w 3305"/>
                <a:gd name="T77" fmla="*/ 1103 h 1219"/>
                <a:gd name="T78" fmla="*/ 12 w 3305"/>
                <a:gd name="T79" fmla="*/ 940 h 1219"/>
                <a:gd name="T80" fmla="*/ 47 w 3305"/>
                <a:gd name="T81" fmla="*/ 785 h 1219"/>
                <a:gd name="T82" fmla="*/ 104 w 3305"/>
                <a:gd name="T83" fmla="*/ 638 h 1219"/>
                <a:gd name="T84" fmla="*/ 179 w 3305"/>
                <a:gd name="T85" fmla="*/ 502 h 1219"/>
                <a:gd name="T86" fmla="*/ 273 w 3305"/>
                <a:gd name="T87" fmla="*/ 379 h 1219"/>
                <a:gd name="T88" fmla="*/ 383 w 3305"/>
                <a:gd name="T89" fmla="*/ 271 h 1219"/>
                <a:gd name="T90" fmla="*/ 507 w 3305"/>
                <a:gd name="T91" fmla="*/ 178 h 1219"/>
                <a:gd name="T92" fmla="*/ 643 w 3305"/>
                <a:gd name="T93" fmla="*/ 103 h 1219"/>
                <a:gd name="T94" fmla="*/ 790 w 3305"/>
                <a:gd name="T95" fmla="*/ 47 h 1219"/>
                <a:gd name="T96" fmla="*/ 946 w 3305"/>
                <a:gd name="T97" fmla="*/ 12 h 1219"/>
                <a:gd name="T98" fmla="*/ 1110 w 3305"/>
                <a:gd name="T9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5" h="1219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50685" y="2274203"/>
            <a:ext cx="471778" cy="471778"/>
            <a:chOff x="-1238250" y="2566988"/>
            <a:chExt cx="1381125" cy="1381125"/>
          </a:xfrm>
          <a:solidFill>
            <a:schemeClr val="bg1"/>
          </a:solidFill>
        </p:grpSpPr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-1238250" y="2566988"/>
              <a:ext cx="1381125" cy="1381125"/>
            </a:xfrm>
            <a:custGeom>
              <a:avLst/>
              <a:gdLst>
                <a:gd name="T0" fmla="*/ 1520 w 3480"/>
                <a:gd name="T1" fmla="*/ 434 h 3480"/>
                <a:gd name="T2" fmla="*/ 1188 w 3480"/>
                <a:gd name="T3" fmla="*/ 611 h 3480"/>
                <a:gd name="T4" fmla="*/ 919 w 3480"/>
                <a:gd name="T5" fmla="*/ 632 h 3480"/>
                <a:gd name="T6" fmla="*/ 509 w 3480"/>
                <a:gd name="T7" fmla="*/ 752 h 3480"/>
                <a:gd name="T8" fmla="*/ 668 w 3480"/>
                <a:gd name="T9" fmla="*/ 1063 h 3480"/>
                <a:gd name="T10" fmla="*/ 502 w 3480"/>
                <a:gd name="T11" fmla="*/ 1461 h 3480"/>
                <a:gd name="T12" fmla="*/ 171 w 3480"/>
                <a:gd name="T13" fmla="*/ 1568 h 3480"/>
                <a:gd name="T14" fmla="*/ 375 w 3480"/>
                <a:gd name="T15" fmla="*/ 1942 h 3480"/>
                <a:gd name="T16" fmla="*/ 552 w 3480"/>
                <a:gd name="T17" fmla="*/ 2149 h 3480"/>
                <a:gd name="T18" fmla="*/ 661 w 3480"/>
                <a:gd name="T19" fmla="*/ 2507 h 3480"/>
                <a:gd name="T20" fmla="*/ 735 w 3480"/>
                <a:gd name="T21" fmla="*/ 2965 h 3480"/>
                <a:gd name="T22" fmla="*/ 1001 w 3480"/>
                <a:gd name="T23" fmla="*/ 2812 h 3480"/>
                <a:gd name="T24" fmla="*/ 1405 w 3480"/>
                <a:gd name="T25" fmla="*/ 2952 h 3480"/>
                <a:gd name="T26" fmla="*/ 1550 w 3480"/>
                <a:gd name="T27" fmla="*/ 3204 h 3480"/>
                <a:gd name="T28" fmla="*/ 1915 w 3480"/>
                <a:gd name="T29" fmla="*/ 3301 h 3480"/>
                <a:gd name="T30" fmla="*/ 2046 w 3480"/>
                <a:gd name="T31" fmla="*/ 2962 h 3480"/>
                <a:gd name="T32" fmla="*/ 2448 w 3480"/>
                <a:gd name="T33" fmla="*/ 2810 h 3480"/>
                <a:gd name="T34" fmla="*/ 2738 w 3480"/>
                <a:gd name="T35" fmla="*/ 2971 h 3480"/>
                <a:gd name="T36" fmla="*/ 2831 w 3480"/>
                <a:gd name="T37" fmla="*/ 2535 h 3480"/>
                <a:gd name="T38" fmla="*/ 2901 w 3480"/>
                <a:gd name="T39" fmla="*/ 2221 h 3480"/>
                <a:gd name="T40" fmla="*/ 3074 w 3480"/>
                <a:gd name="T41" fmla="*/ 1950 h 3480"/>
                <a:gd name="T42" fmla="*/ 3315 w 3480"/>
                <a:gd name="T43" fmla="*/ 1575 h 3480"/>
                <a:gd name="T44" fmla="*/ 2997 w 3480"/>
                <a:gd name="T45" fmla="*/ 1484 h 3480"/>
                <a:gd name="T46" fmla="*/ 2821 w 3480"/>
                <a:gd name="T47" fmla="*/ 1091 h 3480"/>
                <a:gd name="T48" fmla="*/ 2967 w 3480"/>
                <a:gd name="T49" fmla="*/ 760 h 3480"/>
                <a:gd name="T50" fmla="*/ 2641 w 3480"/>
                <a:gd name="T51" fmla="*/ 572 h 3480"/>
                <a:gd name="T52" fmla="*/ 2360 w 3480"/>
                <a:gd name="T53" fmla="*/ 646 h 3480"/>
                <a:gd name="T54" fmla="*/ 1976 w 3480"/>
                <a:gd name="T55" fmla="*/ 461 h 3480"/>
                <a:gd name="T56" fmla="*/ 1896 w 3480"/>
                <a:gd name="T57" fmla="*/ 162 h 3480"/>
                <a:gd name="T58" fmla="*/ 2036 w 3480"/>
                <a:gd name="T59" fmla="*/ 67 h 3480"/>
                <a:gd name="T60" fmla="*/ 2110 w 3480"/>
                <a:gd name="T61" fmla="*/ 367 h 3480"/>
                <a:gd name="T62" fmla="*/ 2455 w 3480"/>
                <a:gd name="T63" fmla="*/ 507 h 3480"/>
                <a:gd name="T64" fmla="*/ 2759 w 3480"/>
                <a:gd name="T65" fmla="*/ 349 h 3480"/>
                <a:gd name="T66" fmla="*/ 3125 w 3480"/>
                <a:gd name="T67" fmla="*/ 693 h 3480"/>
                <a:gd name="T68" fmla="*/ 2977 w 3480"/>
                <a:gd name="T69" fmla="*/ 1018 h 3480"/>
                <a:gd name="T70" fmla="*/ 3110 w 3480"/>
                <a:gd name="T71" fmla="*/ 1367 h 3480"/>
                <a:gd name="T72" fmla="*/ 3386 w 3480"/>
                <a:gd name="T73" fmla="*/ 1425 h 3480"/>
                <a:gd name="T74" fmla="*/ 3477 w 3480"/>
                <a:gd name="T75" fmla="*/ 1929 h 3480"/>
                <a:gd name="T76" fmla="*/ 3226 w 3480"/>
                <a:gd name="T77" fmla="*/ 2090 h 3480"/>
                <a:gd name="T78" fmla="*/ 3052 w 3480"/>
                <a:gd name="T79" fmla="*/ 2283 h 3480"/>
                <a:gd name="T80" fmla="*/ 3114 w 3480"/>
                <a:gd name="T81" fmla="*/ 2648 h 3480"/>
                <a:gd name="T82" fmla="*/ 3080 w 3480"/>
                <a:gd name="T83" fmla="*/ 2860 h 3480"/>
                <a:gd name="T84" fmla="*/ 2674 w 3480"/>
                <a:gd name="T85" fmla="*/ 3125 h 3480"/>
                <a:gd name="T86" fmla="*/ 2363 w 3480"/>
                <a:gd name="T87" fmla="*/ 3016 h 3480"/>
                <a:gd name="T88" fmla="*/ 2104 w 3480"/>
                <a:gd name="T89" fmla="*/ 3126 h 3480"/>
                <a:gd name="T90" fmla="*/ 1959 w 3480"/>
                <a:gd name="T91" fmla="*/ 3468 h 3480"/>
                <a:gd name="T92" fmla="*/ 1444 w 3480"/>
                <a:gd name="T93" fmla="*/ 3413 h 3480"/>
                <a:gd name="T94" fmla="*/ 1370 w 3480"/>
                <a:gd name="T95" fmla="*/ 3113 h 3480"/>
                <a:gd name="T96" fmla="*/ 1025 w 3480"/>
                <a:gd name="T97" fmla="*/ 2973 h 3480"/>
                <a:gd name="T98" fmla="*/ 721 w 3480"/>
                <a:gd name="T99" fmla="*/ 3131 h 3480"/>
                <a:gd name="T100" fmla="*/ 355 w 3480"/>
                <a:gd name="T101" fmla="*/ 2787 h 3480"/>
                <a:gd name="T102" fmla="*/ 503 w 3480"/>
                <a:gd name="T103" fmla="*/ 2462 h 3480"/>
                <a:gd name="T104" fmla="*/ 370 w 3480"/>
                <a:gd name="T105" fmla="*/ 2113 h 3480"/>
                <a:gd name="T106" fmla="*/ 94 w 3480"/>
                <a:gd name="T107" fmla="*/ 2055 h 3480"/>
                <a:gd name="T108" fmla="*/ 3 w 3480"/>
                <a:gd name="T109" fmla="*/ 1551 h 3480"/>
                <a:gd name="T110" fmla="*/ 254 w 3480"/>
                <a:gd name="T111" fmla="*/ 1390 h 3480"/>
                <a:gd name="T112" fmla="*/ 428 w 3480"/>
                <a:gd name="T113" fmla="*/ 1197 h 3480"/>
                <a:gd name="T114" fmla="*/ 366 w 3480"/>
                <a:gd name="T115" fmla="*/ 832 h 3480"/>
                <a:gd name="T116" fmla="*/ 400 w 3480"/>
                <a:gd name="T117" fmla="*/ 620 h 3480"/>
                <a:gd name="T118" fmla="*/ 806 w 3480"/>
                <a:gd name="T119" fmla="*/ 355 h 3480"/>
                <a:gd name="T120" fmla="*/ 1117 w 3480"/>
                <a:gd name="T121" fmla="*/ 464 h 3480"/>
                <a:gd name="T122" fmla="*/ 1376 w 3480"/>
                <a:gd name="T123" fmla="*/ 354 h 3480"/>
                <a:gd name="T124" fmla="*/ 1521 w 3480"/>
                <a:gd name="T125" fmla="*/ 12 h 3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80" h="3480">
                  <a:moveTo>
                    <a:pt x="1584" y="162"/>
                  </a:moveTo>
                  <a:lnTo>
                    <a:pt x="1575" y="165"/>
                  </a:lnTo>
                  <a:lnTo>
                    <a:pt x="1568" y="171"/>
                  </a:lnTo>
                  <a:lnTo>
                    <a:pt x="1565" y="179"/>
                  </a:lnTo>
                  <a:lnTo>
                    <a:pt x="1550" y="277"/>
                  </a:lnTo>
                  <a:lnTo>
                    <a:pt x="1538" y="375"/>
                  </a:lnTo>
                  <a:lnTo>
                    <a:pt x="1530" y="406"/>
                  </a:lnTo>
                  <a:lnTo>
                    <a:pt x="1520" y="434"/>
                  </a:lnTo>
                  <a:lnTo>
                    <a:pt x="1504" y="461"/>
                  </a:lnTo>
                  <a:lnTo>
                    <a:pt x="1484" y="483"/>
                  </a:lnTo>
                  <a:lnTo>
                    <a:pt x="1461" y="502"/>
                  </a:lnTo>
                  <a:lnTo>
                    <a:pt x="1434" y="518"/>
                  </a:lnTo>
                  <a:lnTo>
                    <a:pt x="1405" y="528"/>
                  </a:lnTo>
                  <a:lnTo>
                    <a:pt x="1331" y="552"/>
                  </a:lnTo>
                  <a:lnTo>
                    <a:pt x="1259" y="579"/>
                  </a:lnTo>
                  <a:lnTo>
                    <a:pt x="1188" y="611"/>
                  </a:lnTo>
                  <a:lnTo>
                    <a:pt x="1120" y="646"/>
                  </a:lnTo>
                  <a:lnTo>
                    <a:pt x="1091" y="659"/>
                  </a:lnTo>
                  <a:lnTo>
                    <a:pt x="1063" y="668"/>
                  </a:lnTo>
                  <a:lnTo>
                    <a:pt x="1032" y="670"/>
                  </a:lnTo>
                  <a:lnTo>
                    <a:pt x="1003" y="668"/>
                  </a:lnTo>
                  <a:lnTo>
                    <a:pt x="973" y="661"/>
                  </a:lnTo>
                  <a:lnTo>
                    <a:pt x="945" y="649"/>
                  </a:lnTo>
                  <a:lnTo>
                    <a:pt x="919" y="632"/>
                  </a:lnTo>
                  <a:lnTo>
                    <a:pt x="839" y="572"/>
                  </a:lnTo>
                  <a:lnTo>
                    <a:pt x="760" y="513"/>
                  </a:lnTo>
                  <a:lnTo>
                    <a:pt x="752" y="509"/>
                  </a:lnTo>
                  <a:lnTo>
                    <a:pt x="742" y="509"/>
                  </a:lnTo>
                  <a:lnTo>
                    <a:pt x="735" y="515"/>
                  </a:lnTo>
                  <a:lnTo>
                    <a:pt x="515" y="735"/>
                  </a:lnTo>
                  <a:lnTo>
                    <a:pt x="509" y="742"/>
                  </a:lnTo>
                  <a:lnTo>
                    <a:pt x="509" y="752"/>
                  </a:lnTo>
                  <a:lnTo>
                    <a:pt x="513" y="760"/>
                  </a:lnTo>
                  <a:lnTo>
                    <a:pt x="572" y="839"/>
                  </a:lnTo>
                  <a:lnTo>
                    <a:pt x="632" y="919"/>
                  </a:lnTo>
                  <a:lnTo>
                    <a:pt x="649" y="945"/>
                  </a:lnTo>
                  <a:lnTo>
                    <a:pt x="661" y="973"/>
                  </a:lnTo>
                  <a:lnTo>
                    <a:pt x="668" y="1003"/>
                  </a:lnTo>
                  <a:lnTo>
                    <a:pt x="670" y="1032"/>
                  </a:lnTo>
                  <a:lnTo>
                    <a:pt x="668" y="1063"/>
                  </a:lnTo>
                  <a:lnTo>
                    <a:pt x="659" y="1091"/>
                  </a:lnTo>
                  <a:lnTo>
                    <a:pt x="646" y="1120"/>
                  </a:lnTo>
                  <a:lnTo>
                    <a:pt x="611" y="1188"/>
                  </a:lnTo>
                  <a:lnTo>
                    <a:pt x="579" y="1259"/>
                  </a:lnTo>
                  <a:lnTo>
                    <a:pt x="552" y="1331"/>
                  </a:lnTo>
                  <a:lnTo>
                    <a:pt x="528" y="1405"/>
                  </a:lnTo>
                  <a:lnTo>
                    <a:pt x="518" y="1434"/>
                  </a:lnTo>
                  <a:lnTo>
                    <a:pt x="502" y="1461"/>
                  </a:lnTo>
                  <a:lnTo>
                    <a:pt x="483" y="1484"/>
                  </a:lnTo>
                  <a:lnTo>
                    <a:pt x="461" y="1504"/>
                  </a:lnTo>
                  <a:lnTo>
                    <a:pt x="434" y="1520"/>
                  </a:lnTo>
                  <a:lnTo>
                    <a:pt x="406" y="1530"/>
                  </a:lnTo>
                  <a:lnTo>
                    <a:pt x="375" y="1538"/>
                  </a:lnTo>
                  <a:lnTo>
                    <a:pt x="277" y="1550"/>
                  </a:lnTo>
                  <a:lnTo>
                    <a:pt x="179" y="1565"/>
                  </a:lnTo>
                  <a:lnTo>
                    <a:pt x="171" y="1568"/>
                  </a:lnTo>
                  <a:lnTo>
                    <a:pt x="165" y="1575"/>
                  </a:lnTo>
                  <a:lnTo>
                    <a:pt x="162" y="1585"/>
                  </a:lnTo>
                  <a:lnTo>
                    <a:pt x="162" y="1896"/>
                  </a:lnTo>
                  <a:lnTo>
                    <a:pt x="165" y="1905"/>
                  </a:lnTo>
                  <a:lnTo>
                    <a:pt x="171" y="1912"/>
                  </a:lnTo>
                  <a:lnTo>
                    <a:pt x="179" y="1915"/>
                  </a:lnTo>
                  <a:lnTo>
                    <a:pt x="277" y="1930"/>
                  </a:lnTo>
                  <a:lnTo>
                    <a:pt x="375" y="1942"/>
                  </a:lnTo>
                  <a:lnTo>
                    <a:pt x="406" y="1950"/>
                  </a:lnTo>
                  <a:lnTo>
                    <a:pt x="434" y="1960"/>
                  </a:lnTo>
                  <a:lnTo>
                    <a:pt x="461" y="1976"/>
                  </a:lnTo>
                  <a:lnTo>
                    <a:pt x="483" y="1996"/>
                  </a:lnTo>
                  <a:lnTo>
                    <a:pt x="502" y="2019"/>
                  </a:lnTo>
                  <a:lnTo>
                    <a:pt x="518" y="2046"/>
                  </a:lnTo>
                  <a:lnTo>
                    <a:pt x="528" y="2075"/>
                  </a:lnTo>
                  <a:lnTo>
                    <a:pt x="552" y="2149"/>
                  </a:lnTo>
                  <a:lnTo>
                    <a:pt x="579" y="2221"/>
                  </a:lnTo>
                  <a:lnTo>
                    <a:pt x="611" y="2292"/>
                  </a:lnTo>
                  <a:lnTo>
                    <a:pt x="646" y="2360"/>
                  </a:lnTo>
                  <a:lnTo>
                    <a:pt x="659" y="2389"/>
                  </a:lnTo>
                  <a:lnTo>
                    <a:pt x="668" y="2417"/>
                  </a:lnTo>
                  <a:lnTo>
                    <a:pt x="670" y="2448"/>
                  </a:lnTo>
                  <a:lnTo>
                    <a:pt x="668" y="2477"/>
                  </a:lnTo>
                  <a:lnTo>
                    <a:pt x="661" y="2507"/>
                  </a:lnTo>
                  <a:lnTo>
                    <a:pt x="649" y="2535"/>
                  </a:lnTo>
                  <a:lnTo>
                    <a:pt x="632" y="2561"/>
                  </a:lnTo>
                  <a:lnTo>
                    <a:pt x="572" y="2641"/>
                  </a:lnTo>
                  <a:lnTo>
                    <a:pt x="513" y="2720"/>
                  </a:lnTo>
                  <a:lnTo>
                    <a:pt x="509" y="2728"/>
                  </a:lnTo>
                  <a:lnTo>
                    <a:pt x="509" y="2738"/>
                  </a:lnTo>
                  <a:lnTo>
                    <a:pt x="515" y="2745"/>
                  </a:lnTo>
                  <a:lnTo>
                    <a:pt x="735" y="2965"/>
                  </a:lnTo>
                  <a:lnTo>
                    <a:pt x="742" y="2971"/>
                  </a:lnTo>
                  <a:lnTo>
                    <a:pt x="752" y="2972"/>
                  </a:lnTo>
                  <a:lnTo>
                    <a:pt x="760" y="2967"/>
                  </a:lnTo>
                  <a:lnTo>
                    <a:pt x="839" y="2908"/>
                  </a:lnTo>
                  <a:lnTo>
                    <a:pt x="919" y="2848"/>
                  </a:lnTo>
                  <a:lnTo>
                    <a:pt x="945" y="2831"/>
                  </a:lnTo>
                  <a:lnTo>
                    <a:pt x="972" y="2820"/>
                  </a:lnTo>
                  <a:lnTo>
                    <a:pt x="1001" y="2812"/>
                  </a:lnTo>
                  <a:lnTo>
                    <a:pt x="1030" y="2810"/>
                  </a:lnTo>
                  <a:lnTo>
                    <a:pt x="1061" y="2812"/>
                  </a:lnTo>
                  <a:lnTo>
                    <a:pt x="1091" y="2821"/>
                  </a:lnTo>
                  <a:lnTo>
                    <a:pt x="1120" y="2834"/>
                  </a:lnTo>
                  <a:lnTo>
                    <a:pt x="1188" y="2869"/>
                  </a:lnTo>
                  <a:lnTo>
                    <a:pt x="1259" y="2901"/>
                  </a:lnTo>
                  <a:lnTo>
                    <a:pt x="1331" y="2928"/>
                  </a:lnTo>
                  <a:lnTo>
                    <a:pt x="1405" y="2952"/>
                  </a:lnTo>
                  <a:lnTo>
                    <a:pt x="1434" y="2962"/>
                  </a:lnTo>
                  <a:lnTo>
                    <a:pt x="1461" y="2978"/>
                  </a:lnTo>
                  <a:lnTo>
                    <a:pt x="1484" y="2997"/>
                  </a:lnTo>
                  <a:lnTo>
                    <a:pt x="1504" y="3019"/>
                  </a:lnTo>
                  <a:lnTo>
                    <a:pt x="1520" y="3046"/>
                  </a:lnTo>
                  <a:lnTo>
                    <a:pt x="1530" y="3074"/>
                  </a:lnTo>
                  <a:lnTo>
                    <a:pt x="1538" y="3105"/>
                  </a:lnTo>
                  <a:lnTo>
                    <a:pt x="1550" y="3204"/>
                  </a:lnTo>
                  <a:lnTo>
                    <a:pt x="1565" y="3301"/>
                  </a:lnTo>
                  <a:lnTo>
                    <a:pt x="1568" y="3309"/>
                  </a:lnTo>
                  <a:lnTo>
                    <a:pt x="1575" y="3315"/>
                  </a:lnTo>
                  <a:lnTo>
                    <a:pt x="1584" y="3318"/>
                  </a:lnTo>
                  <a:lnTo>
                    <a:pt x="1896" y="3318"/>
                  </a:lnTo>
                  <a:lnTo>
                    <a:pt x="1905" y="3315"/>
                  </a:lnTo>
                  <a:lnTo>
                    <a:pt x="1912" y="3309"/>
                  </a:lnTo>
                  <a:lnTo>
                    <a:pt x="1915" y="3301"/>
                  </a:lnTo>
                  <a:lnTo>
                    <a:pt x="1930" y="3203"/>
                  </a:lnTo>
                  <a:lnTo>
                    <a:pt x="1942" y="3105"/>
                  </a:lnTo>
                  <a:lnTo>
                    <a:pt x="1950" y="3074"/>
                  </a:lnTo>
                  <a:lnTo>
                    <a:pt x="1960" y="3046"/>
                  </a:lnTo>
                  <a:lnTo>
                    <a:pt x="1976" y="3019"/>
                  </a:lnTo>
                  <a:lnTo>
                    <a:pt x="1996" y="2997"/>
                  </a:lnTo>
                  <a:lnTo>
                    <a:pt x="2019" y="2978"/>
                  </a:lnTo>
                  <a:lnTo>
                    <a:pt x="2046" y="2962"/>
                  </a:lnTo>
                  <a:lnTo>
                    <a:pt x="2075" y="2952"/>
                  </a:lnTo>
                  <a:lnTo>
                    <a:pt x="2149" y="2928"/>
                  </a:lnTo>
                  <a:lnTo>
                    <a:pt x="2221" y="2901"/>
                  </a:lnTo>
                  <a:lnTo>
                    <a:pt x="2292" y="2869"/>
                  </a:lnTo>
                  <a:lnTo>
                    <a:pt x="2360" y="2834"/>
                  </a:lnTo>
                  <a:lnTo>
                    <a:pt x="2389" y="2821"/>
                  </a:lnTo>
                  <a:lnTo>
                    <a:pt x="2417" y="2812"/>
                  </a:lnTo>
                  <a:lnTo>
                    <a:pt x="2448" y="2810"/>
                  </a:lnTo>
                  <a:lnTo>
                    <a:pt x="2477" y="2812"/>
                  </a:lnTo>
                  <a:lnTo>
                    <a:pt x="2507" y="2819"/>
                  </a:lnTo>
                  <a:lnTo>
                    <a:pt x="2535" y="2831"/>
                  </a:lnTo>
                  <a:lnTo>
                    <a:pt x="2561" y="2848"/>
                  </a:lnTo>
                  <a:lnTo>
                    <a:pt x="2641" y="2908"/>
                  </a:lnTo>
                  <a:lnTo>
                    <a:pt x="2720" y="2967"/>
                  </a:lnTo>
                  <a:lnTo>
                    <a:pt x="2728" y="2972"/>
                  </a:lnTo>
                  <a:lnTo>
                    <a:pt x="2738" y="2971"/>
                  </a:lnTo>
                  <a:lnTo>
                    <a:pt x="2745" y="2965"/>
                  </a:lnTo>
                  <a:lnTo>
                    <a:pt x="2965" y="2745"/>
                  </a:lnTo>
                  <a:lnTo>
                    <a:pt x="2971" y="2738"/>
                  </a:lnTo>
                  <a:lnTo>
                    <a:pt x="2971" y="2728"/>
                  </a:lnTo>
                  <a:lnTo>
                    <a:pt x="2967" y="2720"/>
                  </a:lnTo>
                  <a:lnTo>
                    <a:pt x="2908" y="2641"/>
                  </a:lnTo>
                  <a:lnTo>
                    <a:pt x="2848" y="2561"/>
                  </a:lnTo>
                  <a:lnTo>
                    <a:pt x="2831" y="2535"/>
                  </a:lnTo>
                  <a:lnTo>
                    <a:pt x="2819" y="2507"/>
                  </a:lnTo>
                  <a:lnTo>
                    <a:pt x="2812" y="2477"/>
                  </a:lnTo>
                  <a:lnTo>
                    <a:pt x="2810" y="2448"/>
                  </a:lnTo>
                  <a:lnTo>
                    <a:pt x="2812" y="2417"/>
                  </a:lnTo>
                  <a:lnTo>
                    <a:pt x="2821" y="2389"/>
                  </a:lnTo>
                  <a:lnTo>
                    <a:pt x="2834" y="2360"/>
                  </a:lnTo>
                  <a:lnTo>
                    <a:pt x="2869" y="2292"/>
                  </a:lnTo>
                  <a:lnTo>
                    <a:pt x="2901" y="2221"/>
                  </a:lnTo>
                  <a:lnTo>
                    <a:pt x="2928" y="2149"/>
                  </a:lnTo>
                  <a:lnTo>
                    <a:pt x="2952" y="2075"/>
                  </a:lnTo>
                  <a:lnTo>
                    <a:pt x="2962" y="2046"/>
                  </a:lnTo>
                  <a:lnTo>
                    <a:pt x="2978" y="2019"/>
                  </a:lnTo>
                  <a:lnTo>
                    <a:pt x="2997" y="1996"/>
                  </a:lnTo>
                  <a:lnTo>
                    <a:pt x="3019" y="1976"/>
                  </a:lnTo>
                  <a:lnTo>
                    <a:pt x="3046" y="1960"/>
                  </a:lnTo>
                  <a:lnTo>
                    <a:pt x="3074" y="1950"/>
                  </a:lnTo>
                  <a:lnTo>
                    <a:pt x="3105" y="1942"/>
                  </a:lnTo>
                  <a:lnTo>
                    <a:pt x="3203" y="1930"/>
                  </a:lnTo>
                  <a:lnTo>
                    <a:pt x="3301" y="1915"/>
                  </a:lnTo>
                  <a:lnTo>
                    <a:pt x="3309" y="1912"/>
                  </a:lnTo>
                  <a:lnTo>
                    <a:pt x="3315" y="1905"/>
                  </a:lnTo>
                  <a:lnTo>
                    <a:pt x="3318" y="1896"/>
                  </a:lnTo>
                  <a:lnTo>
                    <a:pt x="3318" y="1584"/>
                  </a:lnTo>
                  <a:lnTo>
                    <a:pt x="3315" y="1575"/>
                  </a:lnTo>
                  <a:lnTo>
                    <a:pt x="3309" y="1568"/>
                  </a:lnTo>
                  <a:lnTo>
                    <a:pt x="3301" y="1565"/>
                  </a:lnTo>
                  <a:lnTo>
                    <a:pt x="3203" y="1550"/>
                  </a:lnTo>
                  <a:lnTo>
                    <a:pt x="3105" y="1538"/>
                  </a:lnTo>
                  <a:lnTo>
                    <a:pt x="3074" y="1530"/>
                  </a:lnTo>
                  <a:lnTo>
                    <a:pt x="3046" y="1520"/>
                  </a:lnTo>
                  <a:lnTo>
                    <a:pt x="3019" y="1504"/>
                  </a:lnTo>
                  <a:lnTo>
                    <a:pt x="2997" y="1484"/>
                  </a:lnTo>
                  <a:lnTo>
                    <a:pt x="2978" y="1461"/>
                  </a:lnTo>
                  <a:lnTo>
                    <a:pt x="2962" y="1434"/>
                  </a:lnTo>
                  <a:lnTo>
                    <a:pt x="2952" y="1405"/>
                  </a:lnTo>
                  <a:lnTo>
                    <a:pt x="2928" y="1331"/>
                  </a:lnTo>
                  <a:lnTo>
                    <a:pt x="2901" y="1259"/>
                  </a:lnTo>
                  <a:lnTo>
                    <a:pt x="2869" y="1188"/>
                  </a:lnTo>
                  <a:lnTo>
                    <a:pt x="2834" y="1120"/>
                  </a:lnTo>
                  <a:lnTo>
                    <a:pt x="2821" y="1091"/>
                  </a:lnTo>
                  <a:lnTo>
                    <a:pt x="2812" y="1063"/>
                  </a:lnTo>
                  <a:lnTo>
                    <a:pt x="2810" y="1032"/>
                  </a:lnTo>
                  <a:lnTo>
                    <a:pt x="2812" y="1003"/>
                  </a:lnTo>
                  <a:lnTo>
                    <a:pt x="2819" y="973"/>
                  </a:lnTo>
                  <a:lnTo>
                    <a:pt x="2831" y="945"/>
                  </a:lnTo>
                  <a:lnTo>
                    <a:pt x="2848" y="919"/>
                  </a:lnTo>
                  <a:lnTo>
                    <a:pt x="2908" y="839"/>
                  </a:lnTo>
                  <a:lnTo>
                    <a:pt x="2967" y="760"/>
                  </a:lnTo>
                  <a:lnTo>
                    <a:pt x="2971" y="752"/>
                  </a:lnTo>
                  <a:lnTo>
                    <a:pt x="2971" y="742"/>
                  </a:lnTo>
                  <a:lnTo>
                    <a:pt x="2965" y="735"/>
                  </a:lnTo>
                  <a:lnTo>
                    <a:pt x="2745" y="515"/>
                  </a:lnTo>
                  <a:lnTo>
                    <a:pt x="2738" y="509"/>
                  </a:lnTo>
                  <a:lnTo>
                    <a:pt x="2728" y="509"/>
                  </a:lnTo>
                  <a:lnTo>
                    <a:pt x="2720" y="513"/>
                  </a:lnTo>
                  <a:lnTo>
                    <a:pt x="2641" y="572"/>
                  </a:lnTo>
                  <a:lnTo>
                    <a:pt x="2561" y="632"/>
                  </a:lnTo>
                  <a:lnTo>
                    <a:pt x="2535" y="649"/>
                  </a:lnTo>
                  <a:lnTo>
                    <a:pt x="2507" y="661"/>
                  </a:lnTo>
                  <a:lnTo>
                    <a:pt x="2477" y="668"/>
                  </a:lnTo>
                  <a:lnTo>
                    <a:pt x="2448" y="670"/>
                  </a:lnTo>
                  <a:lnTo>
                    <a:pt x="2417" y="668"/>
                  </a:lnTo>
                  <a:lnTo>
                    <a:pt x="2389" y="659"/>
                  </a:lnTo>
                  <a:lnTo>
                    <a:pt x="2360" y="646"/>
                  </a:lnTo>
                  <a:lnTo>
                    <a:pt x="2292" y="611"/>
                  </a:lnTo>
                  <a:lnTo>
                    <a:pt x="2221" y="579"/>
                  </a:lnTo>
                  <a:lnTo>
                    <a:pt x="2149" y="552"/>
                  </a:lnTo>
                  <a:lnTo>
                    <a:pt x="2075" y="528"/>
                  </a:lnTo>
                  <a:lnTo>
                    <a:pt x="2046" y="518"/>
                  </a:lnTo>
                  <a:lnTo>
                    <a:pt x="2019" y="502"/>
                  </a:lnTo>
                  <a:lnTo>
                    <a:pt x="1996" y="483"/>
                  </a:lnTo>
                  <a:lnTo>
                    <a:pt x="1976" y="461"/>
                  </a:lnTo>
                  <a:lnTo>
                    <a:pt x="1960" y="434"/>
                  </a:lnTo>
                  <a:lnTo>
                    <a:pt x="1950" y="406"/>
                  </a:lnTo>
                  <a:lnTo>
                    <a:pt x="1942" y="375"/>
                  </a:lnTo>
                  <a:lnTo>
                    <a:pt x="1930" y="277"/>
                  </a:lnTo>
                  <a:lnTo>
                    <a:pt x="1915" y="179"/>
                  </a:lnTo>
                  <a:lnTo>
                    <a:pt x="1912" y="171"/>
                  </a:lnTo>
                  <a:lnTo>
                    <a:pt x="1905" y="165"/>
                  </a:lnTo>
                  <a:lnTo>
                    <a:pt x="1896" y="162"/>
                  </a:lnTo>
                  <a:lnTo>
                    <a:pt x="1584" y="162"/>
                  </a:lnTo>
                  <a:close/>
                  <a:moveTo>
                    <a:pt x="1584" y="0"/>
                  </a:moveTo>
                  <a:lnTo>
                    <a:pt x="1896" y="0"/>
                  </a:lnTo>
                  <a:lnTo>
                    <a:pt x="1929" y="3"/>
                  </a:lnTo>
                  <a:lnTo>
                    <a:pt x="1959" y="12"/>
                  </a:lnTo>
                  <a:lnTo>
                    <a:pt x="1989" y="25"/>
                  </a:lnTo>
                  <a:lnTo>
                    <a:pt x="2014" y="44"/>
                  </a:lnTo>
                  <a:lnTo>
                    <a:pt x="2036" y="67"/>
                  </a:lnTo>
                  <a:lnTo>
                    <a:pt x="2055" y="94"/>
                  </a:lnTo>
                  <a:lnTo>
                    <a:pt x="2068" y="123"/>
                  </a:lnTo>
                  <a:lnTo>
                    <a:pt x="2076" y="155"/>
                  </a:lnTo>
                  <a:lnTo>
                    <a:pt x="2090" y="254"/>
                  </a:lnTo>
                  <a:lnTo>
                    <a:pt x="2104" y="354"/>
                  </a:lnTo>
                  <a:lnTo>
                    <a:pt x="2105" y="360"/>
                  </a:lnTo>
                  <a:lnTo>
                    <a:pt x="2107" y="364"/>
                  </a:lnTo>
                  <a:lnTo>
                    <a:pt x="2110" y="367"/>
                  </a:lnTo>
                  <a:lnTo>
                    <a:pt x="2113" y="370"/>
                  </a:lnTo>
                  <a:lnTo>
                    <a:pt x="2118" y="371"/>
                  </a:lnTo>
                  <a:lnTo>
                    <a:pt x="2202" y="398"/>
                  </a:lnTo>
                  <a:lnTo>
                    <a:pt x="2283" y="428"/>
                  </a:lnTo>
                  <a:lnTo>
                    <a:pt x="2363" y="464"/>
                  </a:lnTo>
                  <a:lnTo>
                    <a:pt x="2440" y="505"/>
                  </a:lnTo>
                  <a:lnTo>
                    <a:pt x="2448" y="507"/>
                  </a:lnTo>
                  <a:lnTo>
                    <a:pt x="2455" y="507"/>
                  </a:lnTo>
                  <a:lnTo>
                    <a:pt x="2462" y="503"/>
                  </a:lnTo>
                  <a:lnTo>
                    <a:pt x="2543" y="442"/>
                  </a:lnTo>
                  <a:lnTo>
                    <a:pt x="2623" y="382"/>
                  </a:lnTo>
                  <a:lnTo>
                    <a:pt x="2648" y="366"/>
                  </a:lnTo>
                  <a:lnTo>
                    <a:pt x="2674" y="355"/>
                  </a:lnTo>
                  <a:lnTo>
                    <a:pt x="2703" y="349"/>
                  </a:lnTo>
                  <a:lnTo>
                    <a:pt x="2730" y="347"/>
                  </a:lnTo>
                  <a:lnTo>
                    <a:pt x="2759" y="349"/>
                  </a:lnTo>
                  <a:lnTo>
                    <a:pt x="2787" y="355"/>
                  </a:lnTo>
                  <a:lnTo>
                    <a:pt x="2814" y="366"/>
                  </a:lnTo>
                  <a:lnTo>
                    <a:pt x="2838" y="381"/>
                  </a:lnTo>
                  <a:lnTo>
                    <a:pt x="2860" y="400"/>
                  </a:lnTo>
                  <a:lnTo>
                    <a:pt x="3080" y="620"/>
                  </a:lnTo>
                  <a:lnTo>
                    <a:pt x="3099" y="642"/>
                  </a:lnTo>
                  <a:lnTo>
                    <a:pt x="3114" y="666"/>
                  </a:lnTo>
                  <a:lnTo>
                    <a:pt x="3125" y="693"/>
                  </a:lnTo>
                  <a:lnTo>
                    <a:pt x="3131" y="721"/>
                  </a:lnTo>
                  <a:lnTo>
                    <a:pt x="3133" y="750"/>
                  </a:lnTo>
                  <a:lnTo>
                    <a:pt x="3131" y="777"/>
                  </a:lnTo>
                  <a:lnTo>
                    <a:pt x="3125" y="806"/>
                  </a:lnTo>
                  <a:lnTo>
                    <a:pt x="3114" y="832"/>
                  </a:lnTo>
                  <a:lnTo>
                    <a:pt x="3098" y="857"/>
                  </a:lnTo>
                  <a:lnTo>
                    <a:pt x="3038" y="937"/>
                  </a:lnTo>
                  <a:lnTo>
                    <a:pt x="2977" y="1018"/>
                  </a:lnTo>
                  <a:lnTo>
                    <a:pt x="2973" y="1025"/>
                  </a:lnTo>
                  <a:lnTo>
                    <a:pt x="2973" y="1032"/>
                  </a:lnTo>
                  <a:lnTo>
                    <a:pt x="2975" y="1040"/>
                  </a:lnTo>
                  <a:lnTo>
                    <a:pt x="3016" y="1117"/>
                  </a:lnTo>
                  <a:lnTo>
                    <a:pt x="3052" y="1197"/>
                  </a:lnTo>
                  <a:lnTo>
                    <a:pt x="3082" y="1278"/>
                  </a:lnTo>
                  <a:lnTo>
                    <a:pt x="3109" y="1362"/>
                  </a:lnTo>
                  <a:lnTo>
                    <a:pt x="3110" y="1367"/>
                  </a:lnTo>
                  <a:lnTo>
                    <a:pt x="3113" y="1370"/>
                  </a:lnTo>
                  <a:lnTo>
                    <a:pt x="3116" y="1373"/>
                  </a:lnTo>
                  <a:lnTo>
                    <a:pt x="3120" y="1375"/>
                  </a:lnTo>
                  <a:lnTo>
                    <a:pt x="3126" y="1376"/>
                  </a:lnTo>
                  <a:lnTo>
                    <a:pt x="3226" y="1390"/>
                  </a:lnTo>
                  <a:lnTo>
                    <a:pt x="3325" y="1404"/>
                  </a:lnTo>
                  <a:lnTo>
                    <a:pt x="3357" y="1412"/>
                  </a:lnTo>
                  <a:lnTo>
                    <a:pt x="3386" y="1425"/>
                  </a:lnTo>
                  <a:lnTo>
                    <a:pt x="3413" y="1444"/>
                  </a:lnTo>
                  <a:lnTo>
                    <a:pt x="3436" y="1466"/>
                  </a:lnTo>
                  <a:lnTo>
                    <a:pt x="3455" y="1491"/>
                  </a:lnTo>
                  <a:lnTo>
                    <a:pt x="3468" y="1521"/>
                  </a:lnTo>
                  <a:lnTo>
                    <a:pt x="3477" y="1551"/>
                  </a:lnTo>
                  <a:lnTo>
                    <a:pt x="3480" y="1584"/>
                  </a:lnTo>
                  <a:lnTo>
                    <a:pt x="3480" y="1896"/>
                  </a:lnTo>
                  <a:lnTo>
                    <a:pt x="3477" y="1929"/>
                  </a:lnTo>
                  <a:lnTo>
                    <a:pt x="3468" y="1959"/>
                  </a:lnTo>
                  <a:lnTo>
                    <a:pt x="3455" y="1989"/>
                  </a:lnTo>
                  <a:lnTo>
                    <a:pt x="3436" y="2014"/>
                  </a:lnTo>
                  <a:lnTo>
                    <a:pt x="3413" y="2036"/>
                  </a:lnTo>
                  <a:lnTo>
                    <a:pt x="3386" y="2055"/>
                  </a:lnTo>
                  <a:lnTo>
                    <a:pt x="3357" y="2068"/>
                  </a:lnTo>
                  <a:lnTo>
                    <a:pt x="3325" y="2076"/>
                  </a:lnTo>
                  <a:lnTo>
                    <a:pt x="3226" y="2090"/>
                  </a:lnTo>
                  <a:lnTo>
                    <a:pt x="3126" y="2104"/>
                  </a:lnTo>
                  <a:lnTo>
                    <a:pt x="3120" y="2105"/>
                  </a:lnTo>
                  <a:lnTo>
                    <a:pt x="3116" y="2107"/>
                  </a:lnTo>
                  <a:lnTo>
                    <a:pt x="3113" y="2110"/>
                  </a:lnTo>
                  <a:lnTo>
                    <a:pt x="3110" y="2113"/>
                  </a:lnTo>
                  <a:lnTo>
                    <a:pt x="3109" y="2118"/>
                  </a:lnTo>
                  <a:lnTo>
                    <a:pt x="3082" y="2202"/>
                  </a:lnTo>
                  <a:lnTo>
                    <a:pt x="3052" y="2283"/>
                  </a:lnTo>
                  <a:lnTo>
                    <a:pt x="3016" y="2363"/>
                  </a:lnTo>
                  <a:lnTo>
                    <a:pt x="2975" y="2440"/>
                  </a:lnTo>
                  <a:lnTo>
                    <a:pt x="2973" y="2448"/>
                  </a:lnTo>
                  <a:lnTo>
                    <a:pt x="2973" y="2455"/>
                  </a:lnTo>
                  <a:lnTo>
                    <a:pt x="2977" y="2462"/>
                  </a:lnTo>
                  <a:lnTo>
                    <a:pt x="3038" y="2543"/>
                  </a:lnTo>
                  <a:lnTo>
                    <a:pt x="3098" y="2623"/>
                  </a:lnTo>
                  <a:lnTo>
                    <a:pt x="3114" y="2648"/>
                  </a:lnTo>
                  <a:lnTo>
                    <a:pt x="3125" y="2674"/>
                  </a:lnTo>
                  <a:lnTo>
                    <a:pt x="3131" y="2703"/>
                  </a:lnTo>
                  <a:lnTo>
                    <a:pt x="3133" y="2730"/>
                  </a:lnTo>
                  <a:lnTo>
                    <a:pt x="3131" y="2759"/>
                  </a:lnTo>
                  <a:lnTo>
                    <a:pt x="3125" y="2786"/>
                  </a:lnTo>
                  <a:lnTo>
                    <a:pt x="3114" y="2814"/>
                  </a:lnTo>
                  <a:lnTo>
                    <a:pt x="3099" y="2838"/>
                  </a:lnTo>
                  <a:lnTo>
                    <a:pt x="3080" y="2860"/>
                  </a:lnTo>
                  <a:lnTo>
                    <a:pt x="2860" y="3080"/>
                  </a:lnTo>
                  <a:lnTo>
                    <a:pt x="2838" y="3099"/>
                  </a:lnTo>
                  <a:lnTo>
                    <a:pt x="2814" y="3114"/>
                  </a:lnTo>
                  <a:lnTo>
                    <a:pt x="2786" y="3125"/>
                  </a:lnTo>
                  <a:lnTo>
                    <a:pt x="2759" y="3131"/>
                  </a:lnTo>
                  <a:lnTo>
                    <a:pt x="2730" y="3133"/>
                  </a:lnTo>
                  <a:lnTo>
                    <a:pt x="2703" y="3131"/>
                  </a:lnTo>
                  <a:lnTo>
                    <a:pt x="2674" y="3125"/>
                  </a:lnTo>
                  <a:lnTo>
                    <a:pt x="2648" y="3114"/>
                  </a:lnTo>
                  <a:lnTo>
                    <a:pt x="2623" y="3098"/>
                  </a:lnTo>
                  <a:lnTo>
                    <a:pt x="2543" y="3038"/>
                  </a:lnTo>
                  <a:lnTo>
                    <a:pt x="2462" y="2977"/>
                  </a:lnTo>
                  <a:lnTo>
                    <a:pt x="2455" y="2973"/>
                  </a:lnTo>
                  <a:lnTo>
                    <a:pt x="2448" y="2973"/>
                  </a:lnTo>
                  <a:lnTo>
                    <a:pt x="2440" y="2975"/>
                  </a:lnTo>
                  <a:lnTo>
                    <a:pt x="2363" y="3016"/>
                  </a:lnTo>
                  <a:lnTo>
                    <a:pt x="2283" y="3052"/>
                  </a:lnTo>
                  <a:lnTo>
                    <a:pt x="2202" y="3082"/>
                  </a:lnTo>
                  <a:lnTo>
                    <a:pt x="2118" y="3109"/>
                  </a:lnTo>
                  <a:lnTo>
                    <a:pt x="2113" y="3110"/>
                  </a:lnTo>
                  <a:lnTo>
                    <a:pt x="2110" y="3113"/>
                  </a:lnTo>
                  <a:lnTo>
                    <a:pt x="2107" y="3116"/>
                  </a:lnTo>
                  <a:lnTo>
                    <a:pt x="2105" y="3120"/>
                  </a:lnTo>
                  <a:lnTo>
                    <a:pt x="2104" y="3126"/>
                  </a:lnTo>
                  <a:lnTo>
                    <a:pt x="2090" y="3226"/>
                  </a:lnTo>
                  <a:lnTo>
                    <a:pt x="2076" y="3325"/>
                  </a:lnTo>
                  <a:lnTo>
                    <a:pt x="2068" y="3357"/>
                  </a:lnTo>
                  <a:lnTo>
                    <a:pt x="2055" y="3386"/>
                  </a:lnTo>
                  <a:lnTo>
                    <a:pt x="2036" y="3413"/>
                  </a:lnTo>
                  <a:lnTo>
                    <a:pt x="2014" y="3436"/>
                  </a:lnTo>
                  <a:lnTo>
                    <a:pt x="1989" y="3455"/>
                  </a:lnTo>
                  <a:lnTo>
                    <a:pt x="1959" y="3468"/>
                  </a:lnTo>
                  <a:lnTo>
                    <a:pt x="1929" y="3477"/>
                  </a:lnTo>
                  <a:lnTo>
                    <a:pt x="1896" y="3480"/>
                  </a:lnTo>
                  <a:lnTo>
                    <a:pt x="1584" y="3480"/>
                  </a:lnTo>
                  <a:lnTo>
                    <a:pt x="1551" y="3477"/>
                  </a:lnTo>
                  <a:lnTo>
                    <a:pt x="1521" y="3468"/>
                  </a:lnTo>
                  <a:lnTo>
                    <a:pt x="1491" y="3455"/>
                  </a:lnTo>
                  <a:lnTo>
                    <a:pt x="1466" y="3436"/>
                  </a:lnTo>
                  <a:lnTo>
                    <a:pt x="1444" y="3413"/>
                  </a:lnTo>
                  <a:lnTo>
                    <a:pt x="1425" y="3386"/>
                  </a:lnTo>
                  <a:lnTo>
                    <a:pt x="1412" y="3357"/>
                  </a:lnTo>
                  <a:lnTo>
                    <a:pt x="1404" y="3325"/>
                  </a:lnTo>
                  <a:lnTo>
                    <a:pt x="1390" y="3226"/>
                  </a:lnTo>
                  <a:lnTo>
                    <a:pt x="1376" y="3126"/>
                  </a:lnTo>
                  <a:lnTo>
                    <a:pt x="1375" y="3120"/>
                  </a:lnTo>
                  <a:lnTo>
                    <a:pt x="1373" y="3116"/>
                  </a:lnTo>
                  <a:lnTo>
                    <a:pt x="1370" y="3113"/>
                  </a:lnTo>
                  <a:lnTo>
                    <a:pt x="1367" y="3110"/>
                  </a:lnTo>
                  <a:lnTo>
                    <a:pt x="1362" y="3109"/>
                  </a:lnTo>
                  <a:lnTo>
                    <a:pt x="1278" y="3082"/>
                  </a:lnTo>
                  <a:lnTo>
                    <a:pt x="1197" y="3052"/>
                  </a:lnTo>
                  <a:lnTo>
                    <a:pt x="1117" y="3016"/>
                  </a:lnTo>
                  <a:lnTo>
                    <a:pt x="1040" y="2975"/>
                  </a:lnTo>
                  <a:lnTo>
                    <a:pt x="1032" y="2973"/>
                  </a:lnTo>
                  <a:lnTo>
                    <a:pt x="1025" y="2973"/>
                  </a:lnTo>
                  <a:lnTo>
                    <a:pt x="1018" y="2977"/>
                  </a:lnTo>
                  <a:lnTo>
                    <a:pt x="937" y="3038"/>
                  </a:lnTo>
                  <a:lnTo>
                    <a:pt x="857" y="3098"/>
                  </a:lnTo>
                  <a:lnTo>
                    <a:pt x="832" y="3114"/>
                  </a:lnTo>
                  <a:lnTo>
                    <a:pt x="806" y="3125"/>
                  </a:lnTo>
                  <a:lnTo>
                    <a:pt x="777" y="3131"/>
                  </a:lnTo>
                  <a:lnTo>
                    <a:pt x="750" y="3134"/>
                  </a:lnTo>
                  <a:lnTo>
                    <a:pt x="721" y="3131"/>
                  </a:lnTo>
                  <a:lnTo>
                    <a:pt x="693" y="3125"/>
                  </a:lnTo>
                  <a:lnTo>
                    <a:pt x="666" y="3114"/>
                  </a:lnTo>
                  <a:lnTo>
                    <a:pt x="642" y="3099"/>
                  </a:lnTo>
                  <a:lnTo>
                    <a:pt x="620" y="3080"/>
                  </a:lnTo>
                  <a:lnTo>
                    <a:pt x="400" y="2860"/>
                  </a:lnTo>
                  <a:lnTo>
                    <a:pt x="381" y="2838"/>
                  </a:lnTo>
                  <a:lnTo>
                    <a:pt x="366" y="2814"/>
                  </a:lnTo>
                  <a:lnTo>
                    <a:pt x="355" y="2787"/>
                  </a:lnTo>
                  <a:lnTo>
                    <a:pt x="349" y="2759"/>
                  </a:lnTo>
                  <a:lnTo>
                    <a:pt x="346" y="2730"/>
                  </a:lnTo>
                  <a:lnTo>
                    <a:pt x="349" y="2703"/>
                  </a:lnTo>
                  <a:lnTo>
                    <a:pt x="355" y="2674"/>
                  </a:lnTo>
                  <a:lnTo>
                    <a:pt x="366" y="2648"/>
                  </a:lnTo>
                  <a:lnTo>
                    <a:pt x="382" y="2623"/>
                  </a:lnTo>
                  <a:lnTo>
                    <a:pt x="442" y="2543"/>
                  </a:lnTo>
                  <a:lnTo>
                    <a:pt x="503" y="2462"/>
                  </a:lnTo>
                  <a:lnTo>
                    <a:pt x="507" y="2455"/>
                  </a:lnTo>
                  <a:lnTo>
                    <a:pt x="507" y="2448"/>
                  </a:lnTo>
                  <a:lnTo>
                    <a:pt x="505" y="2440"/>
                  </a:lnTo>
                  <a:lnTo>
                    <a:pt x="464" y="2363"/>
                  </a:lnTo>
                  <a:lnTo>
                    <a:pt x="428" y="2283"/>
                  </a:lnTo>
                  <a:lnTo>
                    <a:pt x="398" y="2202"/>
                  </a:lnTo>
                  <a:lnTo>
                    <a:pt x="371" y="2118"/>
                  </a:lnTo>
                  <a:lnTo>
                    <a:pt x="370" y="2113"/>
                  </a:lnTo>
                  <a:lnTo>
                    <a:pt x="367" y="2110"/>
                  </a:lnTo>
                  <a:lnTo>
                    <a:pt x="364" y="2107"/>
                  </a:lnTo>
                  <a:lnTo>
                    <a:pt x="360" y="2105"/>
                  </a:lnTo>
                  <a:lnTo>
                    <a:pt x="354" y="2104"/>
                  </a:lnTo>
                  <a:lnTo>
                    <a:pt x="254" y="2090"/>
                  </a:lnTo>
                  <a:lnTo>
                    <a:pt x="155" y="2076"/>
                  </a:lnTo>
                  <a:lnTo>
                    <a:pt x="123" y="2068"/>
                  </a:lnTo>
                  <a:lnTo>
                    <a:pt x="94" y="2055"/>
                  </a:lnTo>
                  <a:lnTo>
                    <a:pt x="67" y="2036"/>
                  </a:lnTo>
                  <a:lnTo>
                    <a:pt x="44" y="2014"/>
                  </a:lnTo>
                  <a:lnTo>
                    <a:pt x="25" y="1989"/>
                  </a:lnTo>
                  <a:lnTo>
                    <a:pt x="12" y="1959"/>
                  </a:lnTo>
                  <a:lnTo>
                    <a:pt x="3" y="1929"/>
                  </a:lnTo>
                  <a:lnTo>
                    <a:pt x="0" y="1896"/>
                  </a:lnTo>
                  <a:lnTo>
                    <a:pt x="0" y="1584"/>
                  </a:lnTo>
                  <a:lnTo>
                    <a:pt x="3" y="1551"/>
                  </a:lnTo>
                  <a:lnTo>
                    <a:pt x="12" y="1521"/>
                  </a:lnTo>
                  <a:lnTo>
                    <a:pt x="25" y="1491"/>
                  </a:lnTo>
                  <a:lnTo>
                    <a:pt x="44" y="1466"/>
                  </a:lnTo>
                  <a:lnTo>
                    <a:pt x="67" y="1444"/>
                  </a:lnTo>
                  <a:lnTo>
                    <a:pt x="94" y="1425"/>
                  </a:lnTo>
                  <a:lnTo>
                    <a:pt x="123" y="1412"/>
                  </a:lnTo>
                  <a:lnTo>
                    <a:pt x="155" y="1404"/>
                  </a:lnTo>
                  <a:lnTo>
                    <a:pt x="254" y="1390"/>
                  </a:lnTo>
                  <a:lnTo>
                    <a:pt x="354" y="1376"/>
                  </a:lnTo>
                  <a:lnTo>
                    <a:pt x="360" y="1375"/>
                  </a:lnTo>
                  <a:lnTo>
                    <a:pt x="364" y="1373"/>
                  </a:lnTo>
                  <a:lnTo>
                    <a:pt x="367" y="1370"/>
                  </a:lnTo>
                  <a:lnTo>
                    <a:pt x="370" y="1367"/>
                  </a:lnTo>
                  <a:lnTo>
                    <a:pt x="371" y="1362"/>
                  </a:lnTo>
                  <a:lnTo>
                    <a:pt x="398" y="1278"/>
                  </a:lnTo>
                  <a:lnTo>
                    <a:pt x="428" y="1197"/>
                  </a:lnTo>
                  <a:lnTo>
                    <a:pt x="464" y="1117"/>
                  </a:lnTo>
                  <a:lnTo>
                    <a:pt x="505" y="1040"/>
                  </a:lnTo>
                  <a:lnTo>
                    <a:pt x="507" y="1032"/>
                  </a:lnTo>
                  <a:lnTo>
                    <a:pt x="507" y="1025"/>
                  </a:lnTo>
                  <a:lnTo>
                    <a:pt x="503" y="1018"/>
                  </a:lnTo>
                  <a:lnTo>
                    <a:pt x="442" y="937"/>
                  </a:lnTo>
                  <a:lnTo>
                    <a:pt x="382" y="857"/>
                  </a:lnTo>
                  <a:lnTo>
                    <a:pt x="366" y="832"/>
                  </a:lnTo>
                  <a:lnTo>
                    <a:pt x="355" y="806"/>
                  </a:lnTo>
                  <a:lnTo>
                    <a:pt x="349" y="777"/>
                  </a:lnTo>
                  <a:lnTo>
                    <a:pt x="346" y="750"/>
                  </a:lnTo>
                  <a:lnTo>
                    <a:pt x="349" y="721"/>
                  </a:lnTo>
                  <a:lnTo>
                    <a:pt x="355" y="694"/>
                  </a:lnTo>
                  <a:lnTo>
                    <a:pt x="366" y="666"/>
                  </a:lnTo>
                  <a:lnTo>
                    <a:pt x="381" y="642"/>
                  </a:lnTo>
                  <a:lnTo>
                    <a:pt x="400" y="620"/>
                  </a:lnTo>
                  <a:lnTo>
                    <a:pt x="620" y="400"/>
                  </a:lnTo>
                  <a:lnTo>
                    <a:pt x="642" y="381"/>
                  </a:lnTo>
                  <a:lnTo>
                    <a:pt x="666" y="366"/>
                  </a:lnTo>
                  <a:lnTo>
                    <a:pt x="693" y="355"/>
                  </a:lnTo>
                  <a:lnTo>
                    <a:pt x="721" y="349"/>
                  </a:lnTo>
                  <a:lnTo>
                    <a:pt x="750" y="347"/>
                  </a:lnTo>
                  <a:lnTo>
                    <a:pt x="777" y="349"/>
                  </a:lnTo>
                  <a:lnTo>
                    <a:pt x="806" y="355"/>
                  </a:lnTo>
                  <a:lnTo>
                    <a:pt x="832" y="366"/>
                  </a:lnTo>
                  <a:lnTo>
                    <a:pt x="857" y="382"/>
                  </a:lnTo>
                  <a:lnTo>
                    <a:pt x="937" y="442"/>
                  </a:lnTo>
                  <a:lnTo>
                    <a:pt x="1018" y="503"/>
                  </a:lnTo>
                  <a:lnTo>
                    <a:pt x="1025" y="507"/>
                  </a:lnTo>
                  <a:lnTo>
                    <a:pt x="1032" y="507"/>
                  </a:lnTo>
                  <a:lnTo>
                    <a:pt x="1040" y="505"/>
                  </a:lnTo>
                  <a:lnTo>
                    <a:pt x="1117" y="464"/>
                  </a:lnTo>
                  <a:lnTo>
                    <a:pt x="1197" y="428"/>
                  </a:lnTo>
                  <a:lnTo>
                    <a:pt x="1278" y="398"/>
                  </a:lnTo>
                  <a:lnTo>
                    <a:pt x="1362" y="371"/>
                  </a:lnTo>
                  <a:lnTo>
                    <a:pt x="1367" y="370"/>
                  </a:lnTo>
                  <a:lnTo>
                    <a:pt x="1370" y="367"/>
                  </a:lnTo>
                  <a:lnTo>
                    <a:pt x="1373" y="364"/>
                  </a:lnTo>
                  <a:lnTo>
                    <a:pt x="1375" y="360"/>
                  </a:lnTo>
                  <a:lnTo>
                    <a:pt x="1376" y="354"/>
                  </a:lnTo>
                  <a:lnTo>
                    <a:pt x="1390" y="254"/>
                  </a:lnTo>
                  <a:lnTo>
                    <a:pt x="1404" y="155"/>
                  </a:lnTo>
                  <a:lnTo>
                    <a:pt x="1412" y="123"/>
                  </a:lnTo>
                  <a:lnTo>
                    <a:pt x="1425" y="94"/>
                  </a:lnTo>
                  <a:lnTo>
                    <a:pt x="1444" y="67"/>
                  </a:lnTo>
                  <a:lnTo>
                    <a:pt x="1466" y="44"/>
                  </a:lnTo>
                  <a:lnTo>
                    <a:pt x="1491" y="25"/>
                  </a:lnTo>
                  <a:lnTo>
                    <a:pt x="1521" y="12"/>
                  </a:lnTo>
                  <a:lnTo>
                    <a:pt x="1551" y="3"/>
                  </a:lnTo>
                  <a:lnTo>
                    <a:pt x="15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-847725" y="2957513"/>
              <a:ext cx="600075" cy="600075"/>
            </a:xfrm>
            <a:custGeom>
              <a:avLst/>
              <a:gdLst>
                <a:gd name="T0" fmla="*/ 636 w 1510"/>
                <a:gd name="T1" fmla="*/ 174 h 1510"/>
                <a:gd name="T2" fmla="*/ 472 w 1510"/>
                <a:gd name="T3" fmla="*/ 234 h 1510"/>
                <a:gd name="T4" fmla="*/ 336 w 1510"/>
                <a:gd name="T5" fmla="*/ 336 h 1510"/>
                <a:gd name="T6" fmla="*/ 234 w 1510"/>
                <a:gd name="T7" fmla="*/ 472 h 1510"/>
                <a:gd name="T8" fmla="*/ 174 w 1510"/>
                <a:gd name="T9" fmla="*/ 636 h 1510"/>
                <a:gd name="T10" fmla="*/ 166 w 1510"/>
                <a:gd name="T11" fmla="*/ 815 h 1510"/>
                <a:gd name="T12" fmla="*/ 209 w 1510"/>
                <a:gd name="T13" fmla="*/ 986 h 1510"/>
                <a:gd name="T14" fmla="*/ 297 w 1510"/>
                <a:gd name="T15" fmla="*/ 1131 h 1510"/>
                <a:gd name="T16" fmla="*/ 424 w 1510"/>
                <a:gd name="T17" fmla="*/ 1246 h 1510"/>
                <a:gd name="T18" fmla="*/ 579 w 1510"/>
                <a:gd name="T19" fmla="*/ 1321 h 1510"/>
                <a:gd name="T20" fmla="*/ 755 w 1510"/>
                <a:gd name="T21" fmla="*/ 1348 h 1510"/>
                <a:gd name="T22" fmla="*/ 931 w 1510"/>
                <a:gd name="T23" fmla="*/ 1321 h 1510"/>
                <a:gd name="T24" fmla="*/ 1086 w 1510"/>
                <a:gd name="T25" fmla="*/ 1246 h 1510"/>
                <a:gd name="T26" fmla="*/ 1213 w 1510"/>
                <a:gd name="T27" fmla="*/ 1131 h 1510"/>
                <a:gd name="T28" fmla="*/ 1301 w 1510"/>
                <a:gd name="T29" fmla="*/ 986 h 1510"/>
                <a:gd name="T30" fmla="*/ 1344 w 1510"/>
                <a:gd name="T31" fmla="*/ 815 h 1510"/>
                <a:gd name="T32" fmla="*/ 1336 w 1510"/>
                <a:gd name="T33" fmla="*/ 636 h 1510"/>
                <a:gd name="T34" fmla="*/ 1276 w 1510"/>
                <a:gd name="T35" fmla="*/ 472 h 1510"/>
                <a:gd name="T36" fmla="*/ 1174 w 1510"/>
                <a:gd name="T37" fmla="*/ 336 h 1510"/>
                <a:gd name="T38" fmla="*/ 1038 w 1510"/>
                <a:gd name="T39" fmla="*/ 234 h 1510"/>
                <a:gd name="T40" fmla="*/ 874 w 1510"/>
                <a:gd name="T41" fmla="*/ 174 h 1510"/>
                <a:gd name="T42" fmla="*/ 755 w 1510"/>
                <a:gd name="T43" fmla="*/ 0 h 1510"/>
                <a:gd name="T44" fmla="*/ 955 w 1510"/>
                <a:gd name="T45" fmla="*/ 26 h 1510"/>
                <a:gd name="T46" fmla="*/ 1136 w 1510"/>
                <a:gd name="T47" fmla="*/ 103 h 1510"/>
                <a:gd name="T48" fmla="*/ 1289 w 1510"/>
                <a:gd name="T49" fmla="*/ 221 h 1510"/>
                <a:gd name="T50" fmla="*/ 1407 w 1510"/>
                <a:gd name="T51" fmla="*/ 374 h 1510"/>
                <a:gd name="T52" fmla="*/ 1484 w 1510"/>
                <a:gd name="T53" fmla="*/ 555 h 1510"/>
                <a:gd name="T54" fmla="*/ 1510 w 1510"/>
                <a:gd name="T55" fmla="*/ 755 h 1510"/>
                <a:gd name="T56" fmla="*/ 1484 w 1510"/>
                <a:gd name="T57" fmla="*/ 955 h 1510"/>
                <a:gd name="T58" fmla="*/ 1407 w 1510"/>
                <a:gd name="T59" fmla="*/ 1136 h 1510"/>
                <a:gd name="T60" fmla="*/ 1289 w 1510"/>
                <a:gd name="T61" fmla="*/ 1289 h 1510"/>
                <a:gd name="T62" fmla="*/ 1136 w 1510"/>
                <a:gd name="T63" fmla="*/ 1407 h 1510"/>
                <a:gd name="T64" fmla="*/ 955 w 1510"/>
                <a:gd name="T65" fmla="*/ 1484 h 1510"/>
                <a:gd name="T66" fmla="*/ 755 w 1510"/>
                <a:gd name="T67" fmla="*/ 1510 h 1510"/>
                <a:gd name="T68" fmla="*/ 555 w 1510"/>
                <a:gd name="T69" fmla="*/ 1484 h 1510"/>
                <a:gd name="T70" fmla="*/ 374 w 1510"/>
                <a:gd name="T71" fmla="*/ 1407 h 1510"/>
                <a:gd name="T72" fmla="*/ 221 w 1510"/>
                <a:gd name="T73" fmla="*/ 1289 h 1510"/>
                <a:gd name="T74" fmla="*/ 103 w 1510"/>
                <a:gd name="T75" fmla="*/ 1136 h 1510"/>
                <a:gd name="T76" fmla="*/ 26 w 1510"/>
                <a:gd name="T77" fmla="*/ 955 h 1510"/>
                <a:gd name="T78" fmla="*/ 0 w 1510"/>
                <a:gd name="T79" fmla="*/ 755 h 1510"/>
                <a:gd name="T80" fmla="*/ 26 w 1510"/>
                <a:gd name="T81" fmla="*/ 555 h 1510"/>
                <a:gd name="T82" fmla="*/ 103 w 1510"/>
                <a:gd name="T83" fmla="*/ 374 h 1510"/>
                <a:gd name="T84" fmla="*/ 221 w 1510"/>
                <a:gd name="T85" fmla="*/ 221 h 1510"/>
                <a:gd name="T86" fmla="*/ 374 w 1510"/>
                <a:gd name="T87" fmla="*/ 103 h 1510"/>
                <a:gd name="T88" fmla="*/ 555 w 1510"/>
                <a:gd name="T89" fmla="*/ 26 h 1510"/>
                <a:gd name="T90" fmla="*/ 755 w 1510"/>
                <a:gd name="T91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0" h="1510">
                  <a:moveTo>
                    <a:pt x="755" y="162"/>
                  </a:moveTo>
                  <a:lnTo>
                    <a:pt x="695" y="166"/>
                  </a:lnTo>
                  <a:lnTo>
                    <a:pt x="636" y="174"/>
                  </a:lnTo>
                  <a:lnTo>
                    <a:pt x="579" y="189"/>
                  </a:lnTo>
                  <a:lnTo>
                    <a:pt x="524" y="209"/>
                  </a:lnTo>
                  <a:lnTo>
                    <a:pt x="472" y="234"/>
                  </a:lnTo>
                  <a:lnTo>
                    <a:pt x="424" y="264"/>
                  </a:lnTo>
                  <a:lnTo>
                    <a:pt x="379" y="297"/>
                  </a:lnTo>
                  <a:lnTo>
                    <a:pt x="336" y="336"/>
                  </a:lnTo>
                  <a:lnTo>
                    <a:pt x="297" y="379"/>
                  </a:lnTo>
                  <a:lnTo>
                    <a:pt x="264" y="424"/>
                  </a:lnTo>
                  <a:lnTo>
                    <a:pt x="234" y="472"/>
                  </a:lnTo>
                  <a:lnTo>
                    <a:pt x="209" y="524"/>
                  </a:lnTo>
                  <a:lnTo>
                    <a:pt x="189" y="579"/>
                  </a:lnTo>
                  <a:lnTo>
                    <a:pt x="174" y="636"/>
                  </a:lnTo>
                  <a:lnTo>
                    <a:pt x="166" y="695"/>
                  </a:lnTo>
                  <a:lnTo>
                    <a:pt x="162" y="755"/>
                  </a:lnTo>
                  <a:lnTo>
                    <a:pt x="166" y="815"/>
                  </a:lnTo>
                  <a:lnTo>
                    <a:pt x="174" y="874"/>
                  </a:lnTo>
                  <a:lnTo>
                    <a:pt x="189" y="931"/>
                  </a:lnTo>
                  <a:lnTo>
                    <a:pt x="209" y="986"/>
                  </a:lnTo>
                  <a:lnTo>
                    <a:pt x="234" y="1038"/>
                  </a:lnTo>
                  <a:lnTo>
                    <a:pt x="264" y="1086"/>
                  </a:lnTo>
                  <a:lnTo>
                    <a:pt x="297" y="1131"/>
                  </a:lnTo>
                  <a:lnTo>
                    <a:pt x="336" y="1174"/>
                  </a:lnTo>
                  <a:lnTo>
                    <a:pt x="379" y="1213"/>
                  </a:lnTo>
                  <a:lnTo>
                    <a:pt x="424" y="1246"/>
                  </a:lnTo>
                  <a:lnTo>
                    <a:pt x="472" y="1276"/>
                  </a:lnTo>
                  <a:lnTo>
                    <a:pt x="524" y="1301"/>
                  </a:lnTo>
                  <a:lnTo>
                    <a:pt x="579" y="1321"/>
                  </a:lnTo>
                  <a:lnTo>
                    <a:pt x="636" y="1336"/>
                  </a:lnTo>
                  <a:lnTo>
                    <a:pt x="695" y="1344"/>
                  </a:lnTo>
                  <a:lnTo>
                    <a:pt x="755" y="1348"/>
                  </a:lnTo>
                  <a:lnTo>
                    <a:pt x="815" y="1344"/>
                  </a:lnTo>
                  <a:lnTo>
                    <a:pt x="874" y="1336"/>
                  </a:lnTo>
                  <a:lnTo>
                    <a:pt x="931" y="1321"/>
                  </a:lnTo>
                  <a:lnTo>
                    <a:pt x="986" y="1301"/>
                  </a:lnTo>
                  <a:lnTo>
                    <a:pt x="1038" y="1276"/>
                  </a:lnTo>
                  <a:lnTo>
                    <a:pt x="1086" y="1246"/>
                  </a:lnTo>
                  <a:lnTo>
                    <a:pt x="1131" y="1213"/>
                  </a:lnTo>
                  <a:lnTo>
                    <a:pt x="1174" y="1174"/>
                  </a:lnTo>
                  <a:lnTo>
                    <a:pt x="1213" y="1131"/>
                  </a:lnTo>
                  <a:lnTo>
                    <a:pt x="1246" y="1086"/>
                  </a:lnTo>
                  <a:lnTo>
                    <a:pt x="1276" y="1038"/>
                  </a:lnTo>
                  <a:lnTo>
                    <a:pt x="1301" y="986"/>
                  </a:lnTo>
                  <a:lnTo>
                    <a:pt x="1321" y="931"/>
                  </a:lnTo>
                  <a:lnTo>
                    <a:pt x="1336" y="874"/>
                  </a:lnTo>
                  <a:lnTo>
                    <a:pt x="1344" y="815"/>
                  </a:lnTo>
                  <a:lnTo>
                    <a:pt x="1348" y="755"/>
                  </a:lnTo>
                  <a:lnTo>
                    <a:pt x="1344" y="695"/>
                  </a:lnTo>
                  <a:lnTo>
                    <a:pt x="1336" y="636"/>
                  </a:lnTo>
                  <a:lnTo>
                    <a:pt x="1321" y="579"/>
                  </a:lnTo>
                  <a:lnTo>
                    <a:pt x="1301" y="524"/>
                  </a:lnTo>
                  <a:lnTo>
                    <a:pt x="1276" y="472"/>
                  </a:lnTo>
                  <a:lnTo>
                    <a:pt x="1246" y="424"/>
                  </a:lnTo>
                  <a:lnTo>
                    <a:pt x="1213" y="379"/>
                  </a:lnTo>
                  <a:lnTo>
                    <a:pt x="1174" y="336"/>
                  </a:lnTo>
                  <a:lnTo>
                    <a:pt x="1131" y="297"/>
                  </a:lnTo>
                  <a:lnTo>
                    <a:pt x="1086" y="264"/>
                  </a:lnTo>
                  <a:lnTo>
                    <a:pt x="1038" y="234"/>
                  </a:lnTo>
                  <a:lnTo>
                    <a:pt x="986" y="209"/>
                  </a:lnTo>
                  <a:lnTo>
                    <a:pt x="931" y="189"/>
                  </a:lnTo>
                  <a:lnTo>
                    <a:pt x="874" y="174"/>
                  </a:lnTo>
                  <a:lnTo>
                    <a:pt x="815" y="166"/>
                  </a:lnTo>
                  <a:lnTo>
                    <a:pt x="755" y="162"/>
                  </a:lnTo>
                  <a:close/>
                  <a:moveTo>
                    <a:pt x="755" y="0"/>
                  </a:moveTo>
                  <a:lnTo>
                    <a:pt x="824" y="3"/>
                  </a:lnTo>
                  <a:lnTo>
                    <a:pt x="891" y="12"/>
                  </a:lnTo>
                  <a:lnTo>
                    <a:pt x="955" y="26"/>
                  </a:lnTo>
                  <a:lnTo>
                    <a:pt x="1019" y="47"/>
                  </a:lnTo>
                  <a:lnTo>
                    <a:pt x="1079" y="73"/>
                  </a:lnTo>
                  <a:lnTo>
                    <a:pt x="1136" y="103"/>
                  </a:lnTo>
                  <a:lnTo>
                    <a:pt x="1191" y="138"/>
                  </a:lnTo>
                  <a:lnTo>
                    <a:pt x="1241" y="177"/>
                  </a:lnTo>
                  <a:lnTo>
                    <a:pt x="1289" y="221"/>
                  </a:lnTo>
                  <a:lnTo>
                    <a:pt x="1333" y="269"/>
                  </a:lnTo>
                  <a:lnTo>
                    <a:pt x="1372" y="319"/>
                  </a:lnTo>
                  <a:lnTo>
                    <a:pt x="1407" y="374"/>
                  </a:lnTo>
                  <a:lnTo>
                    <a:pt x="1437" y="431"/>
                  </a:lnTo>
                  <a:lnTo>
                    <a:pt x="1463" y="491"/>
                  </a:lnTo>
                  <a:lnTo>
                    <a:pt x="1484" y="555"/>
                  </a:lnTo>
                  <a:lnTo>
                    <a:pt x="1498" y="619"/>
                  </a:lnTo>
                  <a:lnTo>
                    <a:pt x="1507" y="686"/>
                  </a:lnTo>
                  <a:lnTo>
                    <a:pt x="1510" y="755"/>
                  </a:lnTo>
                  <a:lnTo>
                    <a:pt x="1507" y="824"/>
                  </a:lnTo>
                  <a:lnTo>
                    <a:pt x="1498" y="891"/>
                  </a:lnTo>
                  <a:lnTo>
                    <a:pt x="1484" y="955"/>
                  </a:lnTo>
                  <a:lnTo>
                    <a:pt x="1463" y="1019"/>
                  </a:lnTo>
                  <a:lnTo>
                    <a:pt x="1437" y="1079"/>
                  </a:lnTo>
                  <a:lnTo>
                    <a:pt x="1407" y="1136"/>
                  </a:lnTo>
                  <a:lnTo>
                    <a:pt x="1372" y="1191"/>
                  </a:lnTo>
                  <a:lnTo>
                    <a:pt x="1333" y="1241"/>
                  </a:lnTo>
                  <a:lnTo>
                    <a:pt x="1289" y="1289"/>
                  </a:lnTo>
                  <a:lnTo>
                    <a:pt x="1241" y="1333"/>
                  </a:lnTo>
                  <a:lnTo>
                    <a:pt x="1191" y="1372"/>
                  </a:lnTo>
                  <a:lnTo>
                    <a:pt x="1136" y="1407"/>
                  </a:lnTo>
                  <a:lnTo>
                    <a:pt x="1079" y="1437"/>
                  </a:lnTo>
                  <a:lnTo>
                    <a:pt x="1019" y="1463"/>
                  </a:lnTo>
                  <a:lnTo>
                    <a:pt x="955" y="1484"/>
                  </a:lnTo>
                  <a:lnTo>
                    <a:pt x="891" y="1498"/>
                  </a:lnTo>
                  <a:lnTo>
                    <a:pt x="824" y="1507"/>
                  </a:lnTo>
                  <a:lnTo>
                    <a:pt x="755" y="1510"/>
                  </a:lnTo>
                  <a:lnTo>
                    <a:pt x="686" y="1507"/>
                  </a:lnTo>
                  <a:lnTo>
                    <a:pt x="619" y="1498"/>
                  </a:lnTo>
                  <a:lnTo>
                    <a:pt x="555" y="1484"/>
                  </a:lnTo>
                  <a:lnTo>
                    <a:pt x="491" y="1463"/>
                  </a:lnTo>
                  <a:lnTo>
                    <a:pt x="431" y="1437"/>
                  </a:lnTo>
                  <a:lnTo>
                    <a:pt x="374" y="1407"/>
                  </a:lnTo>
                  <a:lnTo>
                    <a:pt x="319" y="1372"/>
                  </a:lnTo>
                  <a:lnTo>
                    <a:pt x="269" y="1333"/>
                  </a:lnTo>
                  <a:lnTo>
                    <a:pt x="221" y="1289"/>
                  </a:lnTo>
                  <a:lnTo>
                    <a:pt x="177" y="1241"/>
                  </a:lnTo>
                  <a:lnTo>
                    <a:pt x="138" y="1191"/>
                  </a:lnTo>
                  <a:lnTo>
                    <a:pt x="103" y="1136"/>
                  </a:lnTo>
                  <a:lnTo>
                    <a:pt x="73" y="1079"/>
                  </a:lnTo>
                  <a:lnTo>
                    <a:pt x="47" y="1019"/>
                  </a:lnTo>
                  <a:lnTo>
                    <a:pt x="26" y="955"/>
                  </a:lnTo>
                  <a:lnTo>
                    <a:pt x="12" y="891"/>
                  </a:lnTo>
                  <a:lnTo>
                    <a:pt x="3" y="824"/>
                  </a:lnTo>
                  <a:lnTo>
                    <a:pt x="0" y="755"/>
                  </a:lnTo>
                  <a:lnTo>
                    <a:pt x="3" y="686"/>
                  </a:lnTo>
                  <a:lnTo>
                    <a:pt x="12" y="619"/>
                  </a:lnTo>
                  <a:lnTo>
                    <a:pt x="26" y="555"/>
                  </a:lnTo>
                  <a:lnTo>
                    <a:pt x="47" y="491"/>
                  </a:lnTo>
                  <a:lnTo>
                    <a:pt x="73" y="431"/>
                  </a:lnTo>
                  <a:lnTo>
                    <a:pt x="103" y="374"/>
                  </a:lnTo>
                  <a:lnTo>
                    <a:pt x="138" y="319"/>
                  </a:lnTo>
                  <a:lnTo>
                    <a:pt x="177" y="269"/>
                  </a:lnTo>
                  <a:lnTo>
                    <a:pt x="221" y="221"/>
                  </a:lnTo>
                  <a:lnTo>
                    <a:pt x="269" y="177"/>
                  </a:lnTo>
                  <a:lnTo>
                    <a:pt x="319" y="138"/>
                  </a:lnTo>
                  <a:lnTo>
                    <a:pt x="374" y="103"/>
                  </a:lnTo>
                  <a:lnTo>
                    <a:pt x="431" y="73"/>
                  </a:lnTo>
                  <a:lnTo>
                    <a:pt x="491" y="47"/>
                  </a:lnTo>
                  <a:lnTo>
                    <a:pt x="555" y="26"/>
                  </a:lnTo>
                  <a:lnTo>
                    <a:pt x="619" y="12"/>
                  </a:lnTo>
                  <a:lnTo>
                    <a:pt x="686" y="3"/>
                  </a:lnTo>
                  <a:lnTo>
                    <a:pt x="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57970" y="3238092"/>
            <a:ext cx="512186" cy="383838"/>
            <a:chOff x="4932363" y="1844675"/>
            <a:chExt cx="2705100" cy="2027238"/>
          </a:xfrm>
          <a:solidFill>
            <a:schemeClr val="bg1"/>
          </a:solidFill>
        </p:grpSpPr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4932363" y="1844675"/>
              <a:ext cx="2217737" cy="2027238"/>
            </a:xfrm>
            <a:custGeom>
              <a:avLst/>
              <a:gdLst>
                <a:gd name="T0" fmla="*/ 2556 w 2793"/>
                <a:gd name="T1" fmla="*/ 1224 h 2555"/>
                <a:gd name="T2" fmla="*/ 2621 w 2793"/>
                <a:gd name="T3" fmla="*/ 1105 h 2555"/>
                <a:gd name="T4" fmla="*/ 2598 w 2793"/>
                <a:gd name="T5" fmla="*/ 969 h 2555"/>
                <a:gd name="T6" fmla="*/ 2499 w 2793"/>
                <a:gd name="T7" fmla="*/ 878 h 2555"/>
                <a:gd name="T8" fmla="*/ 364 w 2793"/>
                <a:gd name="T9" fmla="*/ 687 h 2555"/>
                <a:gd name="T10" fmla="*/ 237 w 2793"/>
                <a:gd name="T11" fmla="*/ 785 h 2555"/>
                <a:gd name="T12" fmla="*/ 174 w 2793"/>
                <a:gd name="T13" fmla="*/ 936 h 2555"/>
                <a:gd name="T14" fmla="*/ 182 w 2793"/>
                <a:gd name="T15" fmla="*/ 1243 h 2555"/>
                <a:gd name="T16" fmla="*/ 264 w 2793"/>
                <a:gd name="T17" fmla="*/ 1383 h 2555"/>
                <a:gd name="T18" fmla="*/ 403 w 2793"/>
                <a:gd name="T19" fmla="*/ 1464 h 2555"/>
                <a:gd name="T20" fmla="*/ 785 w 2793"/>
                <a:gd name="T21" fmla="*/ 662 h 2555"/>
                <a:gd name="T22" fmla="*/ 2164 w 2793"/>
                <a:gd name="T23" fmla="*/ 346 h 2555"/>
                <a:gd name="T24" fmla="*/ 1871 w 2793"/>
                <a:gd name="T25" fmla="*/ 497 h 2555"/>
                <a:gd name="T26" fmla="*/ 1624 w 2793"/>
                <a:gd name="T27" fmla="*/ 591 h 2555"/>
                <a:gd name="T28" fmla="*/ 1416 w 2793"/>
                <a:gd name="T29" fmla="*/ 641 h 2555"/>
                <a:gd name="T30" fmla="*/ 1241 w 2793"/>
                <a:gd name="T31" fmla="*/ 660 h 2555"/>
                <a:gd name="T32" fmla="*/ 955 w 2793"/>
                <a:gd name="T33" fmla="*/ 1476 h 2555"/>
                <a:gd name="T34" fmla="*/ 1433 w 2793"/>
                <a:gd name="T35" fmla="*/ 1491 h 2555"/>
                <a:gd name="T36" fmla="*/ 1739 w 2793"/>
                <a:gd name="T37" fmla="*/ 1550 h 2555"/>
                <a:gd name="T38" fmla="*/ 1989 w 2793"/>
                <a:gd name="T39" fmla="*/ 1640 h 2555"/>
                <a:gd name="T40" fmla="*/ 2184 w 2793"/>
                <a:gd name="T41" fmla="*/ 1744 h 2555"/>
                <a:gd name="T42" fmla="*/ 2328 w 2793"/>
                <a:gd name="T43" fmla="*/ 1848 h 2555"/>
                <a:gd name="T44" fmla="*/ 2453 w 2793"/>
                <a:gd name="T45" fmla="*/ 9 h 2555"/>
                <a:gd name="T46" fmla="*/ 2497 w 2793"/>
                <a:gd name="T47" fmla="*/ 66 h 2555"/>
                <a:gd name="T48" fmla="*/ 2586 w 2793"/>
                <a:gd name="T49" fmla="*/ 730 h 2555"/>
                <a:gd name="T50" fmla="*/ 2724 w 2793"/>
                <a:gd name="T51" fmla="*/ 849 h 2555"/>
                <a:gd name="T52" fmla="*/ 2791 w 2793"/>
                <a:gd name="T53" fmla="*/ 1021 h 2555"/>
                <a:gd name="T54" fmla="*/ 2767 w 2793"/>
                <a:gd name="T55" fmla="*/ 1209 h 2555"/>
                <a:gd name="T56" fmla="*/ 2662 w 2793"/>
                <a:gd name="T57" fmla="*/ 1357 h 2555"/>
                <a:gd name="T58" fmla="*/ 2499 w 2793"/>
                <a:gd name="T59" fmla="*/ 1441 h 2555"/>
                <a:gd name="T60" fmla="*/ 2476 w 2793"/>
                <a:gd name="T61" fmla="*/ 2112 h 2555"/>
                <a:gd name="T62" fmla="*/ 2414 w 2793"/>
                <a:gd name="T63" fmla="*/ 2139 h 2555"/>
                <a:gd name="T64" fmla="*/ 2346 w 2793"/>
                <a:gd name="T65" fmla="*/ 2103 h 2555"/>
                <a:gd name="T66" fmla="*/ 2315 w 2793"/>
                <a:gd name="T67" fmla="*/ 2068 h 2555"/>
                <a:gd name="T68" fmla="*/ 2234 w 2793"/>
                <a:gd name="T69" fmla="*/ 1992 h 2555"/>
                <a:gd name="T70" fmla="*/ 2102 w 2793"/>
                <a:gd name="T71" fmla="*/ 1893 h 2555"/>
                <a:gd name="T72" fmla="*/ 1912 w 2793"/>
                <a:gd name="T73" fmla="*/ 1792 h 2555"/>
                <a:gd name="T74" fmla="*/ 1662 w 2793"/>
                <a:gd name="T75" fmla="*/ 1706 h 2555"/>
                <a:gd name="T76" fmla="*/ 1347 w 2793"/>
                <a:gd name="T77" fmla="*/ 1653 h 2555"/>
                <a:gd name="T78" fmla="*/ 1325 w 2793"/>
                <a:gd name="T79" fmla="*/ 2437 h 2555"/>
                <a:gd name="T80" fmla="*/ 1320 w 2793"/>
                <a:gd name="T81" fmla="*/ 2511 h 2555"/>
                <a:gd name="T82" fmla="*/ 1262 w 2793"/>
                <a:gd name="T83" fmla="*/ 2554 h 2555"/>
                <a:gd name="T84" fmla="*/ 1190 w 2793"/>
                <a:gd name="T85" fmla="*/ 2535 h 2555"/>
                <a:gd name="T86" fmla="*/ 487 w 2793"/>
                <a:gd name="T87" fmla="*/ 1646 h 2555"/>
                <a:gd name="T88" fmla="*/ 273 w 2793"/>
                <a:gd name="T89" fmla="*/ 1596 h 2555"/>
                <a:gd name="T90" fmla="*/ 107 w 2793"/>
                <a:gd name="T91" fmla="*/ 1463 h 2555"/>
                <a:gd name="T92" fmla="*/ 12 w 2793"/>
                <a:gd name="T93" fmla="*/ 1271 h 2555"/>
                <a:gd name="T94" fmla="*/ 3 w 2793"/>
                <a:gd name="T95" fmla="*/ 922 h 2555"/>
                <a:gd name="T96" fmla="*/ 75 w 2793"/>
                <a:gd name="T97" fmla="*/ 718 h 2555"/>
                <a:gd name="T98" fmla="*/ 226 w 2793"/>
                <a:gd name="T99" fmla="*/ 568 h 2555"/>
                <a:gd name="T100" fmla="*/ 431 w 2793"/>
                <a:gd name="T101" fmla="*/ 495 h 2555"/>
                <a:gd name="T102" fmla="*/ 1234 w 2793"/>
                <a:gd name="T103" fmla="*/ 490 h 2555"/>
                <a:gd name="T104" fmla="*/ 1388 w 2793"/>
                <a:gd name="T105" fmla="*/ 473 h 2555"/>
                <a:gd name="T106" fmla="*/ 1574 w 2793"/>
                <a:gd name="T107" fmla="*/ 429 h 2555"/>
                <a:gd name="T108" fmla="*/ 1794 w 2793"/>
                <a:gd name="T109" fmla="*/ 345 h 2555"/>
                <a:gd name="T110" fmla="*/ 2056 w 2793"/>
                <a:gd name="T111" fmla="*/ 211 h 2555"/>
                <a:gd name="T112" fmla="*/ 2364 w 2793"/>
                <a:gd name="T113" fmla="*/ 15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3" h="2555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237413" y="2625725"/>
              <a:ext cx="400050" cy="136525"/>
            </a:xfrm>
            <a:custGeom>
              <a:avLst/>
              <a:gdLst>
                <a:gd name="T0" fmla="*/ 85 w 505"/>
                <a:gd name="T1" fmla="*/ 0 h 172"/>
                <a:gd name="T2" fmla="*/ 419 w 505"/>
                <a:gd name="T3" fmla="*/ 0 h 172"/>
                <a:gd name="T4" fmla="*/ 442 w 505"/>
                <a:gd name="T5" fmla="*/ 3 h 172"/>
                <a:gd name="T6" fmla="*/ 463 w 505"/>
                <a:gd name="T7" fmla="*/ 11 h 172"/>
                <a:gd name="T8" fmla="*/ 479 w 505"/>
                <a:gd name="T9" fmla="*/ 25 h 172"/>
                <a:gd name="T10" fmla="*/ 493 w 505"/>
                <a:gd name="T11" fmla="*/ 42 h 172"/>
                <a:gd name="T12" fmla="*/ 502 w 505"/>
                <a:gd name="T13" fmla="*/ 62 h 172"/>
                <a:gd name="T14" fmla="*/ 505 w 505"/>
                <a:gd name="T15" fmla="*/ 86 h 172"/>
                <a:gd name="T16" fmla="*/ 502 w 505"/>
                <a:gd name="T17" fmla="*/ 109 h 172"/>
                <a:gd name="T18" fmla="*/ 493 w 505"/>
                <a:gd name="T19" fmla="*/ 129 h 172"/>
                <a:gd name="T20" fmla="*/ 479 w 505"/>
                <a:gd name="T21" fmla="*/ 146 h 172"/>
                <a:gd name="T22" fmla="*/ 463 w 505"/>
                <a:gd name="T23" fmla="*/ 159 h 172"/>
                <a:gd name="T24" fmla="*/ 442 w 505"/>
                <a:gd name="T25" fmla="*/ 168 h 172"/>
                <a:gd name="T26" fmla="*/ 419 w 505"/>
                <a:gd name="T27" fmla="*/ 172 h 172"/>
                <a:gd name="T28" fmla="*/ 85 w 505"/>
                <a:gd name="T29" fmla="*/ 172 h 172"/>
                <a:gd name="T30" fmla="*/ 63 w 505"/>
                <a:gd name="T31" fmla="*/ 168 h 172"/>
                <a:gd name="T32" fmla="*/ 42 w 505"/>
                <a:gd name="T33" fmla="*/ 159 h 172"/>
                <a:gd name="T34" fmla="*/ 26 w 505"/>
                <a:gd name="T35" fmla="*/ 146 h 172"/>
                <a:gd name="T36" fmla="*/ 12 w 505"/>
                <a:gd name="T37" fmla="*/ 129 h 172"/>
                <a:gd name="T38" fmla="*/ 3 w 505"/>
                <a:gd name="T39" fmla="*/ 109 h 172"/>
                <a:gd name="T40" fmla="*/ 0 w 505"/>
                <a:gd name="T41" fmla="*/ 86 h 172"/>
                <a:gd name="T42" fmla="*/ 3 w 505"/>
                <a:gd name="T43" fmla="*/ 63 h 172"/>
                <a:gd name="T44" fmla="*/ 12 w 505"/>
                <a:gd name="T45" fmla="*/ 42 h 172"/>
                <a:gd name="T46" fmla="*/ 26 w 505"/>
                <a:gd name="T47" fmla="*/ 25 h 172"/>
                <a:gd name="T48" fmla="*/ 42 w 505"/>
                <a:gd name="T49" fmla="*/ 11 h 172"/>
                <a:gd name="T50" fmla="*/ 63 w 505"/>
                <a:gd name="T51" fmla="*/ 3 h 172"/>
                <a:gd name="T52" fmla="*/ 85 w 505"/>
                <a:gd name="T5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5" h="172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7207250" y="2290763"/>
              <a:ext cx="390525" cy="236538"/>
            </a:xfrm>
            <a:custGeom>
              <a:avLst/>
              <a:gdLst>
                <a:gd name="T0" fmla="*/ 415 w 492"/>
                <a:gd name="T1" fmla="*/ 0 h 296"/>
                <a:gd name="T2" fmla="*/ 432 w 492"/>
                <a:gd name="T3" fmla="*/ 3 h 296"/>
                <a:gd name="T4" fmla="*/ 450 w 492"/>
                <a:gd name="T5" fmla="*/ 10 h 296"/>
                <a:gd name="T6" fmla="*/ 465 w 492"/>
                <a:gd name="T7" fmla="*/ 21 h 296"/>
                <a:gd name="T8" fmla="*/ 478 w 492"/>
                <a:gd name="T9" fmla="*/ 36 h 296"/>
                <a:gd name="T10" fmla="*/ 487 w 492"/>
                <a:gd name="T11" fmla="*/ 53 h 296"/>
                <a:gd name="T12" fmla="*/ 492 w 492"/>
                <a:gd name="T13" fmla="*/ 72 h 296"/>
                <a:gd name="T14" fmla="*/ 492 w 492"/>
                <a:gd name="T15" fmla="*/ 92 h 296"/>
                <a:gd name="T16" fmla="*/ 489 w 492"/>
                <a:gd name="T17" fmla="*/ 109 h 296"/>
                <a:gd name="T18" fmla="*/ 482 w 492"/>
                <a:gd name="T19" fmla="*/ 127 h 296"/>
                <a:gd name="T20" fmla="*/ 471 w 492"/>
                <a:gd name="T21" fmla="*/ 142 h 296"/>
                <a:gd name="T22" fmla="*/ 456 w 492"/>
                <a:gd name="T23" fmla="*/ 155 h 296"/>
                <a:gd name="T24" fmla="*/ 439 w 492"/>
                <a:gd name="T25" fmla="*/ 164 h 296"/>
                <a:gd name="T26" fmla="*/ 116 w 492"/>
                <a:gd name="T27" fmla="*/ 290 h 296"/>
                <a:gd name="T28" fmla="*/ 101 w 492"/>
                <a:gd name="T29" fmla="*/ 294 h 296"/>
                <a:gd name="T30" fmla="*/ 85 w 492"/>
                <a:gd name="T31" fmla="*/ 296 h 296"/>
                <a:gd name="T32" fmla="*/ 65 w 492"/>
                <a:gd name="T33" fmla="*/ 293 h 296"/>
                <a:gd name="T34" fmla="*/ 46 w 492"/>
                <a:gd name="T35" fmla="*/ 287 h 296"/>
                <a:gd name="T36" fmla="*/ 29 w 492"/>
                <a:gd name="T37" fmla="*/ 275 h 296"/>
                <a:gd name="T38" fmla="*/ 15 w 492"/>
                <a:gd name="T39" fmla="*/ 260 h 296"/>
                <a:gd name="T40" fmla="*/ 6 w 492"/>
                <a:gd name="T41" fmla="*/ 241 h 296"/>
                <a:gd name="T42" fmla="*/ 0 w 492"/>
                <a:gd name="T43" fmla="*/ 223 h 296"/>
                <a:gd name="T44" fmla="*/ 0 w 492"/>
                <a:gd name="T45" fmla="*/ 203 h 296"/>
                <a:gd name="T46" fmla="*/ 4 w 492"/>
                <a:gd name="T47" fmla="*/ 186 h 296"/>
                <a:gd name="T48" fmla="*/ 11 w 492"/>
                <a:gd name="T49" fmla="*/ 168 h 296"/>
                <a:gd name="T50" fmla="*/ 22 w 492"/>
                <a:gd name="T51" fmla="*/ 154 h 296"/>
                <a:gd name="T52" fmla="*/ 37 w 492"/>
                <a:gd name="T53" fmla="*/ 141 h 296"/>
                <a:gd name="T54" fmla="*/ 53 w 492"/>
                <a:gd name="T55" fmla="*/ 132 h 296"/>
                <a:gd name="T56" fmla="*/ 377 w 492"/>
                <a:gd name="T57" fmla="*/ 5 h 296"/>
                <a:gd name="T58" fmla="*/ 395 w 492"/>
                <a:gd name="T59" fmla="*/ 0 h 296"/>
                <a:gd name="T60" fmla="*/ 415 w 492"/>
                <a:gd name="T6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2" h="296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207250" y="2859088"/>
              <a:ext cx="390525" cy="234950"/>
            </a:xfrm>
            <a:custGeom>
              <a:avLst/>
              <a:gdLst>
                <a:gd name="T0" fmla="*/ 79 w 493"/>
                <a:gd name="T1" fmla="*/ 0 h 297"/>
                <a:gd name="T2" fmla="*/ 98 w 493"/>
                <a:gd name="T3" fmla="*/ 1 h 297"/>
                <a:gd name="T4" fmla="*/ 117 w 493"/>
                <a:gd name="T5" fmla="*/ 7 h 297"/>
                <a:gd name="T6" fmla="*/ 440 w 493"/>
                <a:gd name="T7" fmla="*/ 133 h 297"/>
                <a:gd name="T8" fmla="*/ 457 w 493"/>
                <a:gd name="T9" fmla="*/ 142 h 297"/>
                <a:gd name="T10" fmla="*/ 472 w 493"/>
                <a:gd name="T11" fmla="*/ 155 h 297"/>
                <a:gd name="T12" fmla="*/ 483 w 493"/>
                <a:gd name="T13" fmla="*/ 170 h 297"/>
                <a:gd name="T14" fmla="*/ 490 w 493"/>
                <a:gd name="T15" fmla="*/ 187 h 297"/>
                <a:gd name="T16" fmla="*/ 493 w 493"/>
                <a:gd name="T17" fmla="*/ 205 h 297"/>
                <a:gd name="T18" fmla="*/ 493 w 493"/>
                <a:gd name="T19" fmla="*/ 224 h 297"/>
                <a:gd name="T20" fmla="*/ 488 w 493"/>
                <a:gd name="T21" fmla="*/ 243 h 297"/>
                <a:gd name="T22" fmla="*/ 478 w 493"/>
                <a:gd name="T23" fmla="*/ 262 h 297"/>
                <a:gd name="T24" fmla="*/ 464 w 493"/>
                <a:gd name="T25" fmla="*/ 276 h 297"/>
                <a:gd name="T26" fmla="*/ 448 w 493"/>
                <a:gd name="T27" fmla="*/ 287 h 297"/>
                <a:gd name="T28" fmla="*/ 428 w 493"/>
                <a:gd name="T29" fmla="*/ 295 h 297"/>
                <a:gd name="T30" fmla="*/ 409 w 493"/>
                <a:gd name="T31" fmla="*/ 297 h 297"/>
                <a:gd name="T32" fmla="*/ 393 w 493"/>
                <a:gd name="T33" fmla="*/ 296 h 297"/>
                <a:gd name="T34" fmla="*/ 378 w 493"/>
                <a:gd name="T35" fmla="*/ 292 h 297"/>
                <a:gd name="T36" fmla="*/ 54 w 493"/>
                <a:gd name="T37" fmla="*/ 165 h 297"/>
                <a:gd name="T38" fmla="*/ 37 w 493"/>
                <a:gd name="T39" fmla="*/ 155 h 297"/>
                <a:gd name="T40" fmla="*/ 22 w 493"/>
                <a:gd name="T41" fmla="*/ 143 h 297"/>
                <a:gd name="T42" fmla="*/ 12 w 493"/>
                <a:gd name="T43" fmla="*/ 128 h 297"/>
                <a:gd name="T44" fmla="*/ 5 w 493"/>
                <a:gd name="T45" fmla="*/ 111 h 297"/>
                <a:gd name="T46" fmla="*/ 0 w 493"/>
                <a:gd name="T47" fmla="*/ 92 h 297"/>
                <a:gd name="T48" fmla="*/ 1 w 493"/>
                <a:gd name="T49" fmla="*/ 74 h 297"/>
                <a:gd name="T50" fmla="*/ 7 w 493"/>
                <a:gd name="T51" fmla="*/ 54 h 297"/>
                <a:gd name="T52" fmla="*/ 16 w 493"/>
                <a:gd name="T53" fmla="*/ 38 h 297"/>
                <a:gd name="T54" fmla="*/ 28 w 493"/>
                <a:gd name="T55" fmla="*/ 23 h 297"/>
                <a:gd name="T56" fmla="*/ 44 w 493"/>
                <a:gd name="T57" fmla="*/ 12 h 297"/>
                <a:gd name="T58" fmla="*/ 60 w 493"/>
                <a:gd name="T59" fmla="*/ 5 h 297"/>
                <a:gd name="T60" fmla="*/ 79 w 493"/>
                <a:gd name="T6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3" h="297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6"/>
          <p:cNvSpPr>
            <a:spLocks noEditPoints="1"/>
          </p:cNvSpPr>
          <p:nvPr/>
        </p:nvSpPr>
        <p:spPr bwMode="auto">
          <a:xfrm>
            <a:off x="6142592" y="4143662"/>
            <a:ext cx="397920" cy="412534"/>
          </a:xfrm>
          <a:custGeom>
            <a:avLst/>
            <a:gdLst>
              <a:gd name="T0" fmla="*/ 1096 w 3186"/>
              <a:gd name="T1" fmla="*/ 376 h 3299"/>
              <a:gd name="T2" fmla="*/ 815 w 3186"/>
              <a:gd name="T3" fmla="*/ 495 h 3299"/>
              <a:gd name="T4" fmla="*/ 586 w 3186"/>
              <a:gd name="T5" fmla="*/ 692 h 3299"/>
              <a:gd name="T6" fmla="*/ 426 w 3186"/>
              <a:gd name="T7" fmla="*/ 949 h 3299"/>
              <a:gd name="T8" fmla="*/ 352 w 3186"/>
              <a:gd name="T9" fmla="*/ 1251 h 3299"/>
              <a:gd name="T10" fmla="*/ 376 w 3186"/>
              <a:gd name="T11" fmla="*/ 1568 h 3299"/>
              <a:gd name="T12" fmla="*/ 496 w 3186"/>
              <a:gd name="T13" fmla="*/ 1849 h 3299"/>
              <a:gd name="T14" fmla="*/ 692 w 3186"/>
              <a:gd name="T15" fmla="*/ 2079 h 3299"/>
              <a:gd name="T16" fmla="*/ 950 w 3186"/>
              <a:gd name="T17" fmla="*/ 2239 h 3299"/>
              <a:gd name="T18" fmla="*/ 1252 w 3186"/>
              <a:gd name="T19" fmla="*/ 2313 h 3299"/>
              <a:gd name="T20" fmla="*/ 1569 w 3186"/>
              <a:gd name="T21" fmla="*/ 2288 h 3299"/>
              <a:gd name="T22" fmla="*/ 1851 w 3186"/>
              <a:gd name="T23" fmla="*/ 2169 h 3299"/>
              <a:gd name="T24" fmla="*/ 2080 w 3186"/>
              <a:gd name="T25" fmla="*/ 1972 h 3299"/>
              <a:gd name="T26" fmla="*/ 2240 w 3186"/>
              <a:gd name="T27" fmla="*/ 1714 h 3299"/>
              <a:gd name="T28" fmla="*/ 2314 w 3186"/>
              <a:gd name="T29" fmla="*/ 1412 h 3299"/>
              <a:gd name="T30" fmla="*/ 2289 w 3186"/>
              <a:gd name="T31" fmla="*/ 1096 h 3299"/>
              <a:gd name="T32" fmla="*/ 2170 w 3186"/>
              <a:gd name="T33" fmla="*/ 813 h 3299"/>
              <a:gd name="T34" fmla="*/ 1973 w 3186"/>
              <a:gd name="T35" fmla="*/ 584 h 3299"/>
              <a:gd name="T36" fmla="*/ 1715 w 3186"/>
              <a:gd name="T37" fmla="*/ 425 h 3299"/>
              <a:gd name="T38" fmla="*/ 1413 w 3186"/>
              <a:gd name="T39" fmla="*/ 350 h 3299"/>
              <a:gd name="T40" fmla="*/ 1513 w 3186"/>
              <a:gd name="T41" fmla="*/ 12 h 3299"/>
              <a:gd name="T42" fmla="*/ 1851 w 3186"/>
              <a:gd name="T43" fmla="*/ 105 h 3299"/>
              <a:gd name="T44" fmla="*/ 2146 w 3186"/>
              <a:gd name="T45" fmla="*/ 278 h 3299"/>
              <a:gd name="T46" fmla="*/ 2388 w 3186"/>
              <a:gd name="T47" fmla="*/ 518 h 3299"/>
              <a:gd name="T48" fmla="*/ 2561 w 3186"/>
              <a:gd name="T49" fmla="*/ 813 h 3299"/>
              <a:gd name="T50" fmla="*/ 2653 w 3186"/>
              <a:gd name="T51" fmla="*/ 1151 h 3299"/>
              <a:gd name="T52" fmla="*/ 2655 w 3186"/>
              <a:gd name="T53" fmla="*/ 1502 h 3299"/>
              <a:gd name="T54" fmla="*/ 2570 w 3186"/>
              <a:gd name="T55" fmla="*/ 1827 h 3299"/>
              <a:gd name="T56" fmla="*/ 2405 w 3186"/>
              <a:gd name="T57" fmla="*/ 2122 h 3299"/>
              <a:gd name="T58" fmla="*/ 3173 w 3186"/>
              <a:gd name="T59" fmla="*/ 3056 h 3299"/>
              <a:gd name="T60" fmla="*/ 3180 w 3186"/>
              <a:gd name="T61" fmla="*/ 3172 h 3299"/>
              <a:gd name="T62" fmla="*/ 3113 w 3186"/>
              <a:gd name="T63" fmla="*/ 3267 h 3299"/>
              <a:gd name="T64" fmla="*/ 3013 w 3186"/>
              <a:gd name="T65" fmla="*/ 3299 h 3299"/>
              <a:gd name="T66" fmla="*/ 2909 w 3186"/>
              <a:gd name="T67" fmla="*/ 3264 h 3299"/>
              <a:gd name="T68" fmla="*/ 1957 w 3186"/>
              <a:gd name="T69" fmla="*/ 2508 h 3299"/>
              <a:gd name="T70" fmla="*/ 1655 w 3186"/>
              <a:gd name="T71" fmla="*/ 2625 h 3299"/>
              <a:gd name="T72" fmla="*/ 1333 w 3186"/>
              <a:gd name="T73" fmla="*/ 2664 h 3299"/>
              <a:gd name="T74" fmla="*/ 979 w 3186"/>
              <a:gd name="T75" fmla="*/ 2616 h 3299"/>
              <a:gd name="T76" fmla="*/ 661 w 3186"/>
              <a:gd name="T77" fmla="*/ 2481 h 3299"/>
              <a:gd name="T78" fmla="*/ 391 w 3186"/>
              <a:gd name="T79" fmla="*/ 2273 h 3299"/>
              <a:gd name="T80" fmla="*/ 183 w 3186"/>
              <a:gd name="T81" fmla="*/ 2003 h 3299"/>
              <a:gd name="T82" fmla="*/ 48 w 3186"/>
              <a:gd name="T83" fmla="*/ 1685 h 3299"/>
              <a:gd name="T84" fmla="*/ 0 w 3186"/>
              <a:gd name="T85" fmla="*/ 1332 h 3299"/>
              <a:gd name="T86" fmla="*/ 48 w 3186"/>
              <a:gd name="T87" fmla="*/ 978 h 3299"/>
              <a:gd name="T88" fmla="*/ 183 w 3186"/>
              <a:gd name="T89" fmla="*/ 660 h 3299"/>
              <a:gd name="T90" fmla="*/ 391 w 3186"/>
              <a:gd name="T91" fmla="*/ 391 h 3299"/>
              <a:gd name="T92" fmla="*/ 661 w 3186"/>
              <a:gd name="T93" fmla="*/ 182 h 3299"/>
              <a:gd name="T94" fmla="*/ 979 w 3186"/>
              <a:gd name="T95" fmla="*/ 47 h 3299"/>
              <a:gd name="T96" fmla="*/ 1333 w 3186"/>
              <a:gd name="T97" fmla="*/ 0 h 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86" h="3299">
                <a:moveTo>
                  <a:pt x="1333" y="347"/>
                </a:moveTo>
                <a:lnTo>
                  <a:pt x="1252" y="350"/>
                </a:lnTo>
                <a:lnTo>
                  <a:pt x="1173" y="361"/>
                </a:lnTo>
                <a:lnTo>
                  <a:pt x="1096" y="376"/>
                </a:lnTo>
                <a:lnTo>
                  <a:pt x="1022" y="398"/>
                </a:lnTo>
                <a:lnTo>
                  <a:pt x="950" y="425"/>
                </a:lnTo>
                <a:lnTo>
                  <a:pt x="881" y="458"/>
                </a:lnTo>
                <a:lnTo>
                  <a:pt x="815" y="495"/>
                </a:lnTo>
                <a:lnTo>
                  <a:pt x="752" y="538"/>
                </a:lnTo>
                <a:lnTo>
                  <a:pt x="692" y="584"/>
                </a:lnTo>
                <a:lnTo>
                  <a:pt x="636" y="636"/>
                </a:lnTo>
                <a:lnTo>
                  <a:pt x="586" y="692"/>
                </a:lnTo>
                <a:lnTo>
                  <a:pt x="538" y="750"/>
                </a:lnTo>
                <a:lnTo>
                  <a:pt x="496" y="813"/>
                </a:lnTo>
                <a:lnTo>
                  <a:pt x="458" y="879"/>
                </a:lnTo>
                <a:lnTo>
                  <a:pt x="426" y="949"/>
                </a:lnTo>
                <a:lnTo>
                  <a:pt x="398" y="1021"/>
                </a:lnTo>
                <a:lnTo>
                  <a:pt x="376" y="1096"/>
                </a:lnTo>
                <a:lnTo>
                  <a:pt x="361" y="1172"/>
                </a:lnTo>
                <a:lnTo>
                  <a:pt x="352" y="1251"/>
                </a:lnTo>
                <a:lnTo>
                  <a:pt x="348" y="1332"/>
                </a:lnTo>
                <a:lnTo>
                  <a:pt x="352" y="1412"/>
                </a:lnTo>
                <a:lnTo>
                  <a:pt x="361" y="1492"/>
                </a:lnTo>
                <a:lnTo>
                  <a:pt x="376" y="1568"/>
                </a:lnTo>
                <a:lnTo>
                  <a:pt x="398" y="1642"/>
                </a:lnTo>
                <a:lnTo>
                  <a:pt x="426" y="1714"/>
                </a:lnTo>
                <a:lnTo>
                  <a:pt x="458" y="1783"/>
                </a:lnTo>
                <a:lnTo>
                  <a:pt x="496" y="1849"/>
                </a:lnTo>
                <a:lnTo>
                  <a:pt x="538" y="1912"/>
                </a:lnTo>
                <a:lnTo>
                  <a:pt x="586" y="1972"/>
                </a:lnTo>
                <a:lnTo>
                  <a:pt x="636" y="2028"/>
                </a:lnTo>
                <a:lnTo>
                  <a:pt x="692" y="2079"/>
                </a:lnTo>
                <a:lnTo>
                  <a:pt x="752" y="2126"/>
                </a:lnTo>
                <a:lnTo>
                  <a:pt x="815" y="2169"/>
                </a:lnTo>
                <a:lnTo>
                  <a:pt x="881" y="2206"/>
                </a:lnTo>
                <a:lnTo>
                  <a:pt x="950" y="2239"/>
                </a:lnTo>
                <a:lnTo>
                  <a:pt x="1022" y="2266"/>
                </a:lnTo>
                <a:lnTo>
                  <a:pt x="1096" y="2288"/>
                </a:lnTo>
                <a:lnTo>
                  <a:pt x="1173" y="2303"/>
                </a:lnTo>
                <a:lnTo>
                  <a:pt x="1252" y="2313"/>
                </a:lnTo>
                <a:lnTo>
                  <a:pt x="1333" y="2316"/>
                </a:lnTo>
                <a:lnTo>
                  <a:pt x="1413" y="2313"/>
                </a:lnTo>
                <a:lnTo>
                  <a:pt x="1492" y="2303"/>
                </a:lnTo>
                <a:lnTo>
                  <a:pt x="1569" y="2288"/>
                </a:lnTo>
                <a:lnTo>
                  <a:pt x="1644" y="2266"/>
                </a:lnTo>
                <a:lnTo>
                  <a:pt x="1715" y="2239"/>
                </a:lnTo>
                <a:lnTo>
                  <a:pt x="1785" y="2206"/>
                </a:lnTo>
                <a:lnTo>
                  <a:pt x="1851" y="2169"/>
                </a:lnTo>
                <a:lnTo>
                  <a:pt x="1914" y="2126"/>
                </a:lnTo>
                <a:lnTo>
                  <a:pt x="1973" y="2079"/>
                </a:lnTo>
                <a:lnTo>
                  <a:pt x="2029" y="2028"/>
                </a:lnTo>
                <a:lnTo>
                  <a:pt x="2080" y="1972"/>
                </a:lnTo>
                <a:lnTo>
                  <a:pt x="2128" y="1912"/>
                </a:lnTo>
                <a:lnTo>
                  <a:pt x="2170" y="1849"/>
                </a:lnTo>
                <a:lnTo>
                  <a:pt x="2207" y="1783"/>
                </a:lnTo>
                <a:lnTo>
                  <a:pt x="2240" y="1714"/>
                </a:lnTo>
                <a:lnTo>
                  <a:pt x="2267" y="1642"/>
                </a:lnTo>
                <a:lnTo>
                  <a:pt x="2289" y="1568"/>
                </a:lnTo>
                <a:lnTo>
                  <a:pt x="2305" y="1492"/>
                </a:lnTo>
                <a:lnTo>
                  <a:pt x="2314" y="1412"/>
                </a:lnTo>
                <a:lnTo>
                  <a:pt x="2318" y="1332"/>
                </a:lnTo>
                <a:lnTo>
                  <a:pt x="2314" y="1251"/>
                </a:lnTo>
                <a:lnTo>
                  <a:pt x="2305" y="1172"/>
                </a:lnTo>
                <a:lnTo>
                  <a:pt x="2289" y="1096"/>
                </a:lnTo>
                <a:lnTo>
                  <a:pt x="2267" y="1021"/>
                </a:lnTo>
                <a:lnTo>
                  <a:pt x="2240" y="949"/>
                </a:lnTo>
                <a:lnTo>
                  <a:pt x="2207" y="879"/>
                </a:lnTo>
                <a:lnTo>
                  <a:pt x="2170" y="813"/>
                </a:lnTo>
                <a:lnTo>
                  <a:pt x="2128" y="750"/>
                </a:lnTo>
                <a:lnTo>
                  <a:pt x="2080" y="692"/>
                </a:lnTo>
                <a:lnTo>
                  <a:pt x="2029" y="636"/>
                </a:lnTo>
                <a:lnTo>
                  <a:pt x="1973" y="584"/>
                </a:lnTo>
                <a:lnTo>
                  <a:pt x="1914" y="538"/>
                </a:lnTo>
                <a:lnTo>
                  <a:pt x="1851" y="495"/>
                </a:lnTo>
                <a:lnTo>
                  <a:pt x="1785" y="458"/>
                </a:lnTo>
                <a:lnTo>
                  <a:pt x="1715" y="425"/>
                </a:lnTo>
                <a:lnTo>
                  <a:pt x="1644" y="398"/>
                </a:lnTo>
                <a:lnTo>
                  <a:pt x="1569" y="376"/>
                </a:lnTo>
                <a:lnTo>
                  <a:pt x="1492" y="361"/>
                </a:lnTo>
                <a:lnTo>
                  <a:pt x="1413" y="350"/>
                </a:lnTo>
                <a:lnTo>
                  <a:pt x="1333" y="347"/>
                </a:lnTo>
                <a:close/>
                <a:moveTo>
                  <a:pt x="1333" y="0"/>
                </a:moveTo>
                <a:lnTo>
                  <a:pt x="1423" y="3"/>
                </a:lnTo>
                <a:lnTo>
                  <a:pt x="1513" y="12"/>
                </a:lnTo>
                <a:lnTo>
                  <a:pt x="1601" y="27"/>
                </a:lnTo>
                <a:lnTo>
                  <a:pt x="1686" y="47"/>
                </a:lnTo>
                <a:lnTo>
                  <a:pt x="1770" y="73"/>
                </a:lnTo>
                <a:lnTo>
                  <a:pt x="1851" y="105"/>
                </a:lnTo>
                <a:lnTo>
                  <a:pt x="1930" y="141"/>
                </a:lnTo>
                <a:lnTo>
                  <a:pt x="2005" y="182"/>
                </a:lnTo>
                <a:lnTo>
                  <a:pt x="2077" y="228"/>
                </a:lnTo>
                <a:lnTo>
                  <a:pt x="2146" y="278"/>
                </a:lnTo>
                <a:lnTo>
                  <a:pt x="2212" y="332"/>
                </a:lnTo>
                <a:lnTo>
                  <a:pt x="2274" y="391"/>
                </a:lnTo>
                <a:lnTo>
                  <a:pt x="2333" y="452"/>
                </a:lnTo>
                <a:lnTo>
                  <a:pt x="2388" y="518"/>
                </a:lnTo>
                <a:lnTo>
                  <a:pt x="2437" y="588"/>
                </a:lnTo>
                <a:lnTo>
                  <a:pt x="2484" y="660"/>
                </a:lnTo>
                <a:lnTo>
                  <a:pt x="2524" y="736"/>
                </a:lnTo>
                <a:lnTo>
                  <a:pt x="2561" y="813"/>
                </a:lnTo>
                <a:lnTo>
                  <a:pt x="2592" y="895"/>
                </a:lnTo>
                <a:lnTo>
                  <a:pt x="2618" y="978"/>
                </a:lnTo>
                <a:lnTo>
                  <a:pt x="2638" y="1064"/>
                </a:lnTo>
                <a:lnTo>
                  <a:pt x="2653" y="1151"/>
                </a:lnTo>
                <a:lnTo>
                  <a:pt x="2662" y="1241"/>
                </a:lnTo>
                <a:lnTo>
                  <a:pt x="2665" y="1332"/>
                </a:lnTo>
                <a:lnTo>
                  <a:pt x="2663" y="1417"/>
                </a:lnTo>
                <a:lnTo>
                  <a:pt x="2655" y="1502"/>
                </a:lnTo>
                <a:lnTo>
                  <a:pt x="2641" y="1585"/>
                </a:lnTo>
                <a:lnTo>
                  <a:pt x="2623" y="1667"/>
                </a:lnTo>
                <a:lnTo>
                  <a:pt x="2598" y="1748"/>
                </a:lnTo>
                <a:lnTo>
                  <a:pt x="2570" y="1827"/>
                </a:lnTo>
                <a:lnTo>
                  <a:pt x="2536" y="1904"/>
                </a:lnTo>
                <a:lnTo>
                  <a:pt x="2497" y="1979"/>
                </a:lnTo>
                <a:lnTo>
                  <a:pt x="2454" y="2051"/>
                </a:lnTo>
                <a:lnTo>
                  <a:pt x="2405" y="2122"/>
                </a:lnTo>
                <a:lnTo>
                  <a:pt x="2353" y="2189"/>
                </a:lnTo>
                <a:lnTo>
                  <a:pt x="3137" y="3004"/>
                </a:lnTo>
                <a:lnTo>
                  <a:pt x="3158" y="3029"/>
                </a:lnTo>
                <a:lnTo>
                  <a:pt x="3173" y="3056"/>
                </a:lnTo>
                <a:lnTo>
                  <a:pt x="3182" y="3084"/>
                </a:lnTo>
                <a:lnTo>
                  <a:pt x="3186" y="3113"/>
                </a:lnTo>
                <a:lnTo>
                  <a:pt x="3186" y="3143"/>
                </a:lnTo>
                <a:lnTo>
                  <a:pt x="3180" y="3172"/>
                </a:lnTo>
                <a:lnTo>
                  <a:pt x="3169" y="3200"/>
                </a:lnTo>
                <a:lnTo>
                  <a:pt x="3154" y="3227"/>
                </a:lnTo>
                <a:lnTo>
                  <a:pt x="3133" y="3250"/>
                </a:lnTo>
                <a:lnTo>
                  <a:pt x="3113" y="3267"/>
                </a:lnTo>
                <a:lnTo>
                  <a:pt x="3090" y="3280"/>
                </a:lnTo>
                <a:lnTo>
                  <a:pt x="3065" y="3291"/>
                </a:lnTo>
                <a:lnTo>
                  <a:pt x="3040" y="3297"/>
                </a:lnTo>
                <a:lnTo>
                  <a:pt x="3013" y="3299"/>
                </a:lnTo>
                <a:lnTo>
                  <a:pt x="2985" y="3297"/>
                </a:lnTo>
                <a:lnTo>
                  <a:pt x="2958" y="3290"/>
                </a:lnTo>
                <a:lnTo>
                  <a:pt x="2932" y="3279"/>
                </a:lnTo>
                <a:lnTo>
                  <a:pt x="2909" y="3264"/>
                </a:lnTo>
                <a:lnTo>
                  <a:pt x="2888" y="3245"/>
                </a:lnTo>
                <a:lnTo>
                  <a:pt x="2096" y="2423"/>
                </a:lnTo>
                <a:lnTo>
                  <a:pt x="2028" y="2468"/>
                </a:lnTo>
                <a:lnTo>
                  <a:pt x="1957" y="2508"/>
                </a:lnTo>
                <a:lnTo>
                  <a:pt x="1884" y="2544"/>
                </a:lnTo>
                <a:lnTo>
                  <a:pt x="1810" y="2576"/>
                </a:lnTo>
                <a:lnTo>
                  <a:pt x="1734" y="2602"/>
                </a:lnTo>
                <a:lnTo>
                  <a:pt x="1655" y="2625"/>
                </a:lnTo>
                <a:lnTo>
                  <a:pt x="1577" y="2641"/>
                </a:lnTo>
                <a:lnTo>
                  <a:pt x="1497" y="2653"/>
                </a:lnTo>
                <a:lnTo>
                  <a:pt x="1415" y="2661"/>
                </a:lnTo>
                <a:lnTo>
                  <a:pt x="1333" y="2664"/>
                </a:lnTo>
                <a:lnTo>
                  <a:pt x="1242" y="2661"/>
                </a:lnTo>
                <a:lnTo>
                  <a:pt x="1152" y="2651"/>
                </a:lnTo>
                <a:lnTo>
                  <a:pt x="1064" y="2637"/>
                </a:lnTo>
                <a:lnTo>
                  <a:pt x="979" y="2616"/>
                </a:lnTo>
                <a:lnTo>
                  <a:pt x="895" y="2590"/>
                </a:lnTo>
                <a:lnTo>
                  <a:pt x="815" y="2559"/>
                </a:lnTo>
                <a:lnTo>
                  <a:pt x="736" y="2523"/>
                </a:lnTo>
                <a:lnTo>
                  <a:pt x="661" y="2481"/>
                </a:lnTo>
                <a:lnTo>
                  <a:pt x="588" y="2436"/>
                </a:lnTo>
                <a:lnTo>
                  <a:pt x="519" y="2385"/>
                </a:lnTo>
                <a:lnTo>
                  <a:pt x="453" y="2332"/>
                </a:lnTo>
                <a:lnTo>
                  <a:pt x="391" y="2273"/>
                </a:lnTo>
                <a:lnTo>
                  <a:pt x="333" y="2211"/>
                </a:lnTo>
                <a:lnTo>
                  <a:pt x="278" y="2145"/>
                </a:lnTo>
                <a:lnTo>
                  <a:pt x="228" y="2076"/>
                </a:lnTo>
                <a:lnTo>
                  <a:pt x="183" y="2003"/>
                </a:lnTo>
                <a:lnTo>
                  <a:pt x="141" y="1928"/>
                </a:lnTo>
                <a:lnTo>
                  <a:pt x="105" y="1849"/>
                </a:lnTo>
                <a:lnTo>
                  <a:pt x="74" y="1769"/>
                </a:lnTo>
                <a:lnTo>
                  <a:pt x="48" y="1685"/>
                </a:lnTo>
                <a:lnTo>
                  <a:pt x="28" y="1600"/>
                </a:lnTo>
                <a:lnTo>
                  <a:pt x="12" y="1512"/>
                </a:lnTo>
                <a:lnTo>
                  <a:pt x="3" y="1423"/>
                </a:lnTo>
                <a:lnTo>
                  <a:pt x="0" y="1332"/>
                </a:lnTo>
                <a:lnTo>
                  <a:pt x="3" y="1241"/>
                </a:lnTo>
                <a:lnTo>
                  <a:pt x="12" y="1151"/>
                </a:lnTo>
                <a:lnTo>
                  <a:pt x="28" y="1064"/>
                </a:lnTo>
                <a:lnTo>
                  <a:pt x="48" y="978"/>
                </a:lnTo>
                <a:lnTo>
                  <a:pt x="74" y="895"/>
                </a:lnTo>
                <a:lnTo>
                  <a:pt x="105" y="813"/>
                </a:lnTo>
                <a:lnTo>
                  <a:pt x="141" y="736"/>
                </a:lnTo>
                <a:lnTo>
                  <a:pt x="183" y="660"/>
                </a:lnTo>
                <a:lnTo>
                  <a:pt x="228" y="588"/>
                </a:lnTo>
                <a:lnTo>
                  <a:pt x="278" y="518"/>
                </a:lnTo>
                <a:lnTo>
                  <a:pt x="333" y="452"/>
                </a:lnTo>
                <a:lnTo>
                  <a:pt x="391" y="391"/>
                </a:lnTo>
                <a:lnTo>
                  <a:pt x="453" y="332"/>
                </a:lnTo>
                <a:lnTo>
                  <a:pt x="519" y="278"/>
                </a:lnTo>
                <a:lnTo>
                  <a:pt x="588" y="228"/>
                </a:lnTo>
                <a:lnTo>
                  <a:pt x="661" y="182"/>
                </a:lnTo>
                <a:lnTo>
                  <a:pt x="736" y="141"/>
                </a:lnTo>
                <a:lnTo>
                  <a:pt x="815" y="105"/>
                </a:lnTo>
                <a:lnTo>
                  <a:pt x="895" y="73"/>
                </a:lnTo>
                <a:lnTo>
                  <a:pt x="979" y="47"/>
                </a:lnTo>
                <a:lnTo>
                  <a:pt x="1064" y="27"/>
                </a:lnTo>
                <a:lnTo>
                  <a:pt x="1152" y="12"/>
                </a:lnTo>
                <a:lnTo>
                  <a:pt x="1242" y="3"/>
                </a:lnTo>
                <a:lnTo>
                  <a:pt x="13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1"/>
          <p:cNvGrpSpPr/>
          <p:nvPr/>
        </p:nvGrpSpPr>
        <p:grpSpPr>
          <a:xfrm>
            <a:off x="7764060" y="1386586"/>
            <a:ext cx="430672" cy="431989"/>
            <a:chOff x="415925" y="3217863"/>
            <a:chExt cx="436563" cy="437898"/>
          </a:xfrm>
          <a:solidFill>
            <a:schemeClr val="bg1"/>
          </a:solidFill>
        </p:grpSpPr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517525" y="3217863"/>
              <a:ext cx="233363" cy="231775"/>
            </a:xfrm>
            <a:custGeom>
              <a:avLst/>
              <a:gdLst>
                <a:gd name="T0" fmla="*/ 761 w 1768"/>
                <a:gd name="T1" fmla="*/ 241 h 1756"/>
                <a:gd name="T2" fmla="*/ 591 w 1768"/>
                <a:gd name="T3" fmla="*/ 299 h 1756"/>
                <a:gd name="T4" fmla="*/ 446 w 1768"/>
                <a:gd name="T5" fmla="*/ 399 h 1756"/>
                <a:gd name="T6" fmla="*/ 332 w 1768"/>
                <a:gd name="T7" fmla="*/ 534 h 1756"/>
                <a:gd name="T8" fmla="*/ 259 w 1768"/>
                <a:gd name="T9" fmla="*/ 696 h 1756"/>
                <a:gd name="T10" fmla="*/ 233 w 1768"/>
                <a:gd name="T11" fmla="*/ 877 h 1756"/>
                <a:gd name="T12" fmla="*/ 259 w 1768"/>
                <a:gd name="T13" fmla="*/ 1058 h 1756"/>
                <a:gd name="T14" fmla="*/ 332 w 1768"/>
                <a:gd name="T15" fmla="*/ 1219 h 1756"/>
                <a:gd name="T16" fmla="*/ 446 w 1768"/>
                <a:gd name="T17" fmla="*/ 1353 h 1756"/>
                <a:gd name="T18" fmla="*/ 591 w 1768"/>
                <a:gd name="T19" fmla="*/ 1453 h 1756"/>
                <a:gd name="T20" fmla="*/ 761 w 1768"/>
                <a:gd name="T21" fmla="*/ 1511 h 1756"/>
                <a:gd name="T22" fmla="*/ 946 w 1768"/>
                <a:gd name="T23" fmla="*/ 1520 h 1756"/>
                <a:gd name="T24" fmla="*/ 1124 w 1768"/>
                <a:gd name="T25" fmla="*/ 1478 h 1756"/>
                <a:gd name="T26" fmla="*/ 1278 w 1768"/>
                <a:gd name="T27" fmla="*/ 1391 h 1756"/>
                <a:gd name="T28" fmla="*/ 1403 w 1768"/>
                <a:gd name="T29" fmla="*/ 1267 h 1756"/>
                <a:gd name="T30" fmla="*/ 1489 w 1768"/>
                <a:gd name="T31" fmla="*/ 1114 h 1756"/>
                <a:gd name="T32" fmla="*/ 1533 w 1768"/>
                <a:gd name="T33" fmla="*/ 939 h 1756"/>
                <a:gd name="T34" fmla="*/ 1524 w 1768"/>
                <a:gd name="T35" fmla="*/ 754 h 1756"/>
                <a:gd name="T36" fmla="*/ 1465 w 1768"/>
                <a:gd name="T37" fmla="*/ 585 h 1756"/>
                <a:gd name="T38" fmla="*/ 1364 w 1768"/>
                <a:gd name="T39" fmla="*/ 440 h 1756"/>
                <a:gd name="T40" fmla="*/ 1229 w 1768"/>
                <a:gd name="T41" fmla="*/ 328 h 1756"/>
                <a:gd name="T42" fmla="*/ 1066 w 1768"/>
                <a:gd name="T43" fmla="*/ 255 h 1756"/>
                <a:gd name="T44" fmla="*/ 884 w 1768"/>
                <a:gd name="T45" fmla="*/ 229 h 1756"/>
                <a:gd name="T46" fmla="*/ 1028 w 1768"/>
                <a:gd name="T47" fmla="*/ 12 h 1756"/>
                <a:gd name="T48" fmla="*/ 1228 w 1768"/>
                <a:gd name="T49" fmla="*/ 69 h 1756"/>
                <a:gd name="T50" fmla="*/ 1407 w 1768"/>
                <a:gd name="T51" fmla="*/ 169 h 1756"/>
                <a:gd name="T52" fmla="*/ 1556 w 1768"/>
                <a:gd name="T53" fmla="*/ 305 h 1756"/>
                <a:gd name="T54" fmla="*/ 1670 w 1768"/>
                <a:gd name="T55" fmla="*/ 473 h 1756"/>
                <a:gd name="T56" fmla="*/ 1743 w 1768"/>
                <a:gd name="T57" fmla="*/ 666 h 1756"/>
                <a:gd name="T58" fmla="*/ 1768 w 1768"/>
                <a:gd name="T59" fmla="*/ 877 h 1756"/>
                <a:gd name="T60" fmla="*/ 1743 w 1768"/>
                <a:gd name="T61" fmla="*/ 1088 h 1756"/>
                <a:gd name="T62" fmla="*/ 1670 w 1768"/>
                <a:gd name="T63" fmla="*/ 1280 h 1756"/>
                <a:gd name="T64" fmla="*/ 1556 w 1768"/>
                <a:gd name="T65" fmla="*/ 1448 h 1756"/>
                <a:gd name="T66" fmla="*/ 1407 w 1768"/>
                <a:gd name="T67" fmla="*/ 1586 h 1756"/>
                <a:gd name="T68" fmla="*/ 1228 w 1768"/>
                <a:gd name="T69" fmla="*/ 1687 h 1756"/>
                <a:gd name="T70" fmla="*/ 1028 w 1768"/>
                <a:gd name="T71" fmla="*/ 1744 h 1756"/>
                <a:gd name="T72" fmla="*/ 811 w 1768"/>
                <a:gd name="T73" fmla="*/ 1753 h 1756"/>
                <a:gd name="T74" fmla="*/ 605 w 1768"/>
                <a:gd name="T75" fmla="*/ 1711 h 1756"/>
                <a:gd name="T76" fmla="*/ 419 w 1768"/>
                <a:gd name="T77" fmla="*/ 1624 h 1756"/>
                <a:gd name="T78" fmla="*/ 258 w 1768"/>
                <a:gd name="T79" fmla="*/ 1496 h 1756"/>
                <a:gd name="T80" fmla="*/ 132 w 1768"/>
                <a:gd name="T81" fmla="*/ 1338 h 1756"/>
                <a:gd name="T82" fmla="*/ 45 w 1768"/>
                <a:gd name="T83" fmla="*/ 1153 h 1756"/>
                <a:gd name="T84" fmla="*/ 3 w 1768"/>
                <a:gd name="T85" fmla="*/ 948 h 1756"/>
                <a:gd name="T86" fmla="*/ 11 w 1768"/>
                <a:gd name="T87" fmla="*/ 735 h 1756"/>
                <a:gd name="T88" fmla="*/ 69 w 1768"/>
                <a:gd name="T89" fmla="*/ 536 h 1756"/>
                <a:gd name="T90" fmla="*/ 170 w 1768"/>
                <a:gd name="T91" fmla="*/ 359 h 1756"/>
                <a:gd name="T92" fmla="*/ 309 w 1768"/>
                <a:gd name="T93" fmla="*/ 211 h 1756"/>
                <a:gd name="T94" fmla="*/ 478 w 1768"/>
                <a:gd name="T95" fmla="*/ 98 h 1756"/>
                <a:gd name="T96" fmla="*/ 671 w 1768"/>
                <a:gd name="T97" fmla="*/ 26 h 1756"/>
                <a:gd name="T98" fmla="*/ 884 w 1768"/>
                <a:gd name="T9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8" h="1756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415925" y="3495423"/>
              <a:ext cx="436563" cy="160338"/>
            </a:xfrm>
            <a:custGeom>
              <a:avLst/>
              <a:gdLst>
                <a:gd name="T0" fmla="*/ 1036 w 3305"/>
                <a:gd name="T1" fmla="*/ 235 h 1219"/>
                <a:gd name="T2" fmla="*/ 894 w 3305"/>
                <a:gd name="T3" fmla="*/ 259 h 1219"/>
                <a:gd name="T4" fmla="*/ 763 w 3305"/>
                <a:gd name="T5" fmla="*/ 304 h 1219"/>
                <a:gd name="T6" fmla="*/ 640 w 3305"/>
                <a:gd name="T7" fmla="*/ 368 h 1219"/>
                <a:gd name="T8" fmla="*/ 530 w 3305"/>
                <a:gd name="T9" fmla="*/ 451 h 1219"/>
                <a:gd name="T10" fmla="*/ 435 w 3305"/>
                <a:gd name="T11" fmla="*/ 549 h 1219"/>
                <a:gd name="T12" fmla="*/ 356 w 3305"/>
                <a:gd name="T13" fmla="*/ 660 h 1219"/>
                <a:gd name="T14" fmla="*/ 295 w 3305"/>
                <a:gd name="T15" fmla="*/ 785 h 1219"/>
                <a:gd name="T16" fmla="*/ 254 w 3305"/>
                <a:gd name="T17" fmla="*/ 918 h 1219"/>
                <a:gd name="T18" fmla="*/ 3063 w 3305"/>
                <a:gd name="T19" fmla="*/ 987 h 1219"/>
                <a:gd name="T20" fmla="*/ 3033 w 3305"/>
                <a:gd name="T21" fmla="*/ 849 h 1219"/>
                <a:gd name="T22" fmla="*/ 2983 w 3305"/>
                <a:gd name="T23" fmla="*/ 720 h 1219"/>
                <a:gd name="T24" fmla="*/ 2912 w 3305"/>
                <a:gd name="T25" fmla="*/ 602 h 1219"/>
                <a:gd name="T26" fmla="*/ 2824 w 3305"/>
                <a:gd name="T27" fmla="*/ 497 h 1219"/>
                <a:gd name="T28" fmla="*/ 2722 w 3305"/>
                <a:gd name="T29" fmla="*/ 406 h 1219"/>
                <a:gd name="T30" fmla="*/ 2606 w 3305"/>
                <a:gd name="T31" fmla="*/ 333 h 1219"/>
                <a:gd name="T32" fmla="*/ 2478 w 3305"/>
                <a:gd name="T33" fmla="*/ 278 h 1219"/>
                <a:gd name="T34" fmla="*/ 2340 w 3305"/>
                <a:gd name="T35" fmla="*/ 244 h 1219"/>
                <a:gd name="T36" fmla="*/ 2195 w 3305"/>
                <a:gd name="T37" fmla="*/ 232 h 1219"/>
                <a:gd name="T38" fmla="*/ 1110 w 3305"/>
                <a:gd name="T39" fmla="*/ 0 h 1219"/>
                <a:gd name="T40" fmla="*/ 2278 w 3305"/>
                <a:gd name="T41" fmla="*/ 3 h 1219"/>
                <a:gd name="T42" fmla="*/ 2439 w 3305"/>
                <a:gd name="T43" fmla="*/ 27 h 1219"/>
                <a:gd name="T44" fmla="*/ 2591 w 3305"/>
                <a:gd name="T45" fmla="*/ 73 h 1219"/>
                <a:gd name="T46" fmla="*/ 2733 w 3305"/>
                <a:gd name="T47" fmla="*/ 139 h 1219"/>
                <a:gd name="T48" fmla="*/ 2864 w 3305"/>
                <a:gd name="T49" fmla="*/ 223 h 1219"/>
                <a:gd name="T50" fmla="*/ 2981 w 3305"/>
                <a:gd name="T51" fmla="*/ 324 h 1219"/>
                <a:gd name="T52" fmla="*/ 3081 w 3305"/>
                <a:gd name="T53" fmla="*/ 440 h 1219"/>
                <a:gd name="T54" fmla="*/ 3167 w 3305"/>
                <a:gd name="T55" fmla="*/ 570 h 1219"/>
                <a:gd name="T56" fmla="*/ 3232 w 3305"/>
                <a:gd name="T57" fmla="*/ 710 h 1219"/>
                <a:gd name="T58" fmla="*/ 3279 w 3305"/>
                <a:gd name="T59" fmla="*/ 862 h 1219"/>
                <a:gd name="T60" fmla="*/ 3302 w 3305"/>
                <a:gd name="T61" fmla="*/ 1021 h 1219"/>
                <a:gd name="T62" fmla="*/ 3302 w 3305"/>
                <a:gd name="T63" fmla="*/ 1130 h 1219"/>
                <a:gd name="T64" fmla="*/ 3280 w 3305"/>
                <a:gd name="T65" fmla="*/ 1176 h 1219"/>
                <a:gd name="T66" fmla="*/ 3240 w 3305"/>
                <a:gd name="T67" fmla="*/ 1207 h 1219"/>
                <a:gd name="T68" fmla="*/ 3188 w 3305"/>
                <a:gd name="T69" fmla="*/ 1219 h 1219"/>
                <a:gd name="T70" fmla="*/ 90 w 3305"/>
                <a:gd name="T71" fmla="*/ 1216 h 1219"/>
                <a:gd name="T72" fmla="*/ 43 w 3305"/>
                <a:gd name="T73" fmla="*/ 1194 h 1219"/>
                <a:gd name="T74" fmla="*/ 12 w 3305"/>
                <a:gd name="T75" fmla="*/ 1154 h 1219"/>
                <a:gd name="T76" fmla="*/ 0 w 3305"/>
                <a:gd name="T77" fmla="*/ 1103 h 1219"/>
                <a:gd name="T78" fmla="*/ 12 w 3305"/>
                <a:gd name="T79" fmla="*/ 940 h 1219"/>
                <a:gd name="T80" fmla="*/ 47 w 3305"/>
                <a:gd name="T81" fmla="*/ 785 h 1219"/>
                <a:gd name="T82" fmla="*/ 104 w 3305"/>
                <a:gd name="T83" fmla="*/ 638 h 1219"/>
                <a:gd name="T84" fmla="*/ 179 w 3305"/>
                <a:gd name="T85" fmla="*/ 502 h 1219"/>
                <a:gd name="T86" fmla="*/ 273 w 3305"/>
                <a:gd name="T87" fmla="*/ 379 h 1219"/>
                <a:gd name="T88" fmla="*/ 383 w 3305"/>
                <a:gd name="T89" fmla="*/ 271 h 1219"/>
                <a:gd name="T90" fmla="*/ 507 w 3305"/>
                <a:gd name="T91" fmla="*/ 178 h 1219"/>
                <a:gd name="T92" fmla="*/ 643 w 3305"/>
                <a:gd name="T93" fmla="*/ 103 h 1219"/>
                <a:gd name="T94" fmla="*/ 790 w 3305"/>
                <a:gd name="T95" fmla="*/ 47 h 1219"/>
                <a:gd name="T96" fmla="*/ 946 w 3305"/>
                <a:gd name="T97" fmla="*/ 12 h 1219"/>
                <a:gd name="T98" fmla="*/ 1110 w 3305"/>
                <a:gd name="T9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5" h="1219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403648" y="339502"/>
            <a:ext cx="73448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Вариации ролевых моделей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внутри 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«педагог – педагог» 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8" y="755000"/>
            <a:ext cx="1471772" cy="110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" b="31687"/>
          <a:stretch/>
        </p:blipFill>
        <p:spPr bwMode="auto">
          <a:xfrm>
            <a:off x="227819" y="3723878"/>
            <a:ext cx="2039925" cy="104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\\192.168.0.204\data\наставничество ДТ\WhatsApp Image 2022-12-13 at 17.17.17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8" r="122" b="33299"/>
          <a:stretch/>
        </p:blipFill>
        <p:spPr bwMode="auto">
          <a:xfrm>
            <a:off x="323528" y="2093725"/>
            <a:ext cx="1276127" cy="138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\\192.168.0.204\data\наставничество ДТ\Катя и Лариса бассейн наставничество\c78d8773-0c8c-4b53-b58b-e308db573ff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0" r="5429" b="6110"/>
          <a:stretch/>
        </p:blipFill>
        <p:spPr bwMode="auto">
          <a:xfrm>
            <a:off x="7286573" y="3847351"/>
            <a:ext cx="1665398" cy="104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01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accel="20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accel="20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20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1" grpId="0"/>
      <p:bldP spid="24" grpId="0" animBg="1"/>
      <p:bldP spid="26" grpId="0"/>
      <p:bldP spid="27" grpId="0" animBg="1"/>
      <p:bldP spid="29" grpId="0"/>
      <p:bldP spid="30" grpId="0" animBg="1"/>
      <p:bldP spid="31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07299900"/>
              </p:ext>
            </p:extLst>
          </p:nvPr>
        </p:nvGraphicFramePr>
        <p:xfrm>
          <a:off x="1115616" y="1131590"/>
          <a:ext cx="78488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62383" y="177483"/>
            <a:ext cx="79741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Вариации ролевых моделей 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внутри </a:t>
            </a:r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формы «педагог – 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обучающийся»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4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6" name="Picture 3" descr="D:\БИОЛАБОРАТОРИЯ ФОТО\3123121323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44" y="2622195"/>
            <a:ext cx="1762557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63687" y="1193720"/>
            <a:ext cx="35283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Ситдиков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Айнур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обучающийся   объединения «Озадаченная химия»  стал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Победителем   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Всероссийского конкурса «Исследовательские и научные работы, проекты» (2022г.); 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Регионального 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этапа Всероссийского конкурса «Зеленая планета-2022», 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Призером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Пироговской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научно медицинской конференции «Юниор», проходившей в г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Москве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Всероссийского конкурса «Увлекательная химия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За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высокие достижения в исследовательской и творческой деятельности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Айнур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получил стипендию главы администрации городского округа город Нефтекамск по итогам  2021-2022 учебного года.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67715"/>
              </p:ext>
            </p:extLst>
          </p:nvPr>
        </p:nvGraphicFramePr>
        <p:xfrm>
          <a:off x="5292081" y="2571750"/>
          <a:ext cx="1728192" cy="242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r:id="rId6" imgW="5143298" imgH="7429487" progId="AcroExch.Document.DC">
                  <p:embed/>
                </p:oleObj>
              </mc:Choice>
              <mc:Fallback>
                <p:oleObj name="Acrobat Document" r:id="rId6" imgW="5143298" imgH="742948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2081" y="2571750"/>
                        <a:ext cx="1728192" cy="2424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D:\Наставничество педагог-ученик\Дипломы\26047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9966"/>
            <a:ext cx="1270069" cy="162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277888" y="84355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Ролевая модель «наставник – одаренный ребенок» 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4108" t="2763" r="4579" b="3544"/>
          <a:stretch/>
        </p:blipFill>
        <p:spPr>
          <a:xfrm rot="16200000">
            <a:off x="7792973" y="-73160"/>
            <a:ext cx="1161420" cy="1410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Наставничество педагог-ученик\Дипломы\Диплом Айнура III республиканская НПК Шаг в будущее-202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3" y="3165080"/>
            <a:ext cx="1260775" cy="1821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377573" y="12561"/>
            <a:ext cx="56426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Вариации ролевых моделей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внутри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формы «педагог –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обучающийся»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76" y="1347614"/>
            <a:ext cx="2419648" cy="111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32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1864" y="793036"/>
            <a:ext cx="660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Ролевая </a:t>
            </a:r>
            <a:r>
              <a:rPr lang="ru-RU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модель «наставник – волонтерское движение»</a:t>
            </a:r>
          </a:p>
        </p:txBody>
      </p:sp>
      <p:pic>
        <p:nvPicPr>
          <p:cNvPr id="2050" name="Picture 2" descr="F:\Мероприятия\выступление по наставничеству\Наставничество Вожатская школа 15.12\Наставничество Вожатская школа 15.12\Фото\_SK5Zrq_kv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 r="10058" b="6126"/>
          <a:stretch/>
        </p:blipFill>
        <p:spPr bwMode="auto">
          <a:xfrm>
            <a:off x="6598668" y="3483850"/>
            <a:ext cx="2365820" cy="153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39"/>
          <a:stretch/>
        </p:blipFill>
        <p:spPr bwMode="auto">
          <a:xfrm>
            <a:off x="6732240" y="68120"/>
            <a:ext cx="2160240" cy="142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22605" r="11043" b="1542"/>
          <a:stretch/>
        </p:blipFill>
        <p:spPr bwMode="auto">
          <a:xfrm>
            <a:off x="3851920" y="1347614"/>
            <a:ext cx="2520280" cy="195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68" y="1575389"/>
            <a:ext cx="2365821" cy="175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3851"/>
            <a:ext cx="2304256" cy="153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F:\Мероприятия\выступление по наставничеству\Наставничество Вожатская школа 15.12\Наставничество Вожатская школа 15.12\Фото\247158df-eed4-46dc-82bd-18b04cdec3bb.jf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11319"/>
          <a:stretch/>
        </p:blipFill>
        <p:spPr bwMode="auto">
          <a:xfrm>
            <a:off x="2563715" y="3507854"/>
            <a:ext cx="161449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9" name="Picture 11" descr="F:\Мероприятия\выступление по наставничеству\Наставничество Вожатская школа 15.12\Наставничество Вожатская школа 15.12\Фото\I0BqWPc-Uk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7854"/>
            <a:ext cx="206655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F:\Мероприятия\выступление по наставничеству\Наставничество Вожатская школа 15.12\Наставничество Вожатская школа 15.12\Фото\090ce7cd-d423-46c9-963c-d01c5065189e.jf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4" y="1275606"/>
            <a:ext cx="268829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43608" y="12561"/>
            <a:ext cx="5642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Вариации ролевых моделей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внутри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формы «педагог –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обучающийся»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6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336</Words>
  <Application>Microsoft Office PowerPoint</Application>
  <PresentationFormat>Экран (16:9)</PresentationFormat>
  <Paragraphs>64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86</cp:revision>
  <dcterms:created xsi:type="dcterms:W3CDTF">2022-12-16T06:03:37Z</dcterms:created>
  <dcterms:modified xsi:type="dcterms:W3CDTF">2022-12-19T09:52:12Z</dcterms:modified>
</cp:coreProperties>
</file>